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 id="2147483684" r:id="rId5"/>
  </p:sldMasterIdLst>
  <p:sldIdLst>
    <p:sldId id="331" r:id="rId6"/>
    <p:sldId id="319" r:id="rId7"/>
    <p:sldId id="318" r:id="rId8"/>
    <p:sldId id="328" r:id="rId9"/>
    <p:sldId id="320" r:id="rId10"/>
    <p:sldId id="329" r:id="rId11"/>
    <p:sldId id="321" r:id="rId12"/>
    <p:sldId id="322" r:id="rId13"/>
    <p:sldId id="323" r:id="rId14"/>
    <p:sldId id="326" r:id="rId15"/>
    <p:sldId id="324" r:id="rId16"/>
    <p:sldId id="327" r:id="rId17"/>
    <p:sldId id="325" r:id="rId18"/>
  </p:sldIdLst>
  <p:sldSz cx="7772400" cy="100584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9F451B2-DE3A-FDDF-26EA-D8118B6AD02F}" name="aober104@uottawa.ca" initials="ao" userId="S::urn:spo:guest#aober104@uottawa.c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F5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6FDC69D-27AD-4E91-B72E-0E20AECE7B01}" v="1" dt="2024-12-02T19:09:57.99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1" d="100"/>
          <a:sy n="51" d="100"/>
        </p:scale>
        <p:origin x="207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10.xml"/><Relationship Id="rId23" Type="http://schemas.microsoft.com/office/2016/11/relationships/changesInfo" Target="changesInfos/changesInfo1.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ura Dunn" userId="a1b48991-b855-4e9d-9b46-097d553f086f" providerId="ADAL" clId="{26FDC69D-27AD-4E91-B72E-0E20AECE7B01}"/>
    <pc:docChg chg="addSld delSld modSld">
      <pc:chgData name="Laura Dunn" userId="a1b48991-b855-4e9d-9b46-097d553f086f" providerId="ADAL" clId="{26FDC69D-27AD-4E91-B72E-0E20AECE7B01}" dt="2024-12-02T19:10:20.013" v="5" actId="14100"/>
      <pc:docMkLst>
        <pc:docMk/>
      </pc:docMkLst>
      <pc:sldChg chg="del">
        <pc:chgData name="Laura Dunn" userId="a1b48991-b855-4e9d-9b46-097d553f086f" providerId="ADAL" clId="{26FDC69D-27AD-4E91-B72E-0E20AECE7B01}" dt="2024-12-02T19:10:00.218" v="1" actId="47"/>
        <pc:sldMkLst>
          <pc:docMk/>
          <pc:sldMk cId="1806885301" sldId="330"/>
        </pc:sldMkLst>
      </pc:sldChg>
      <pc:sldChg chg="modSp add mod">
        <pc:chgData name="Laura Dunn" userId="a1b48991-b855-4e9d-9b46-097d553f086f" providerId="ADAL" clId="{26FDC69D-27AD-4E91-B72E-0E20AECE7B01}" dt="2024-12-02T19:10:20.013" v="5" actId="14100"/>
        <pc:sldMkLst>
          <pc:docMk/>
          <pc:sldMk cId="404696796" sldId="331"/>
        </pc:sldMkLst>
        <pc:spChg chg="mod">
          <ac:chgData name="Laura Dunn" userId="a1b48991-b855-4e9d-9b46-097d553f086f" providerId="ADAL" clId="{26FDC69D-27AD-4E91-B72E-0E20AECE7B01}" dt="2024-12-02T19:10:20.013" v="5" actId="14100"/>
          <ac:spMkLst>
            <pc:docMk/>
            <pc:sldMk cId="404696796" sldId="331"/>
            <ac:spMk id="3" creationId="{2615CA48-11DB-489D-DDFF-1FCF87D1D3FC}"/>
          </ac:spMkLst>
        </pc:spChg>
      </pc:sldChg>
    </pc:docChg>
  </pc:docChgLst>
  <pc:docChgLst>
    <pc:chgData name="Laura Dunn" userId="S::laudunn@toh.ca::a1b48991-b855-4e9d-9b46-097d553f086f" providerId="AD" clId="Web-{BE3F99F9-3EAD-5D42-346A-AEC2E059D514}"/>
    <pc:docChg chg="modSld">
      <pc:chgData name="Laura Dunn" userId="S::laudunn@toh.ca::a1b48991-b855-4e9d-9b46-097d553f086f" providerId="AD" clId="Web-{BE3F99F9-3EAD-5D42-346A-AEC2E059D514}" dt="2024-02-07T13:22:31.884" v="95" actId="1076"/>
      <pc:docMkLst>
        <pc:docMk/>
      </pc:docMkLst>
      <pc:sldChg chg="addSp delSp modSp">
        <pc:chgData name="Laura Dunn" userId="S::laudunn@toh.ca::a1b48991-b855-4e9d-9b46-097d553f086f" providerId="AD" clId="Web-{BE3F99F9-3EAD-5D42-346A-AEC2E059D514}" dt="2024-02-07T13:22:31.884" v="95" actId="1076"/>
        <pc:sldMkLst>
          <pc:docMk/>
          <pc:sldMk cId="1525604267" sldId="322"/>
        </pc:sldMkLst>
        <pc:spChg chg="del">
          <ac:chgData name="Laura Dunn" userId="S::laudunn@toh.ca::a1b48991-b855-4e9d-9b46-097d553f086f" providerId="AD" clId="Web-{BE3F99F9-3EAD-5D42-346A-AEC2E059D514}" dt="2024-02-07T13:19:01.965" v="17"/>
          <ac:spMkLst>
            <pc:docMk/>
            <pc:sldMk cId="1525604267" sldId="322"/>
            <ac:spMk id="2" creationId="{1A115314-FE1F-F786-8B2A-1B895C0E8FC8}"/>
          </ac:spMkLst>
        </pc:spChg>
        <pc:spChg chg="mod">
          <ac:chgData name="Laura Dunn" userId="S::laudunn@toh.ca::a1b48991-b855-4e9d-9b46-097d553f086f" providerId="AD" clId="Web-{BE3F99F9-3EAD-5D42-346A-AEC2E059D514}" dt="2024-02-07T13:22:12.072" v="92" actId="20577"/>
          <ac:spMkLst>
            <pc:docMk/>
            <pc:sldMk cId="1525604267" sldId="322"/>
            <ac:spMk id="7" creationId="{D044F67A-56F7-05E4-8E59-DE732D2CD0D6}"/>
          </ac:spMkLst>
        </pc:spChg>
        <pc:spChg chg="mod">
          <ac:chgData name="Laura Dunn" userId="S::laudunn@toh.ca::a1b48991-b855-4e9d-9b46-097d553f086f" providerId="AD" clId="Web-{BE3F99F9-3EAD-5D42-346A-AEC2E059D514}" dt="2024-02-07T13:22:28.525" v="94" actId="1076"/>
          <ac:spMkLst>
            <pc:docMk/>
            <pc:sldMk cId="1525604267" sldId="322"/>
            <ac:spMk id="12" creationId="{4BDCC9E7-83FD-E323-6FF7-16ED9C99CD86}"/>
          </ac:spMkLst>
        </pc:spChg>
        <pc:graphicFrameChg chg="mod modGraphic">
          <ac:chgData name="Laura Dunn" userId="S::laudunn@toh.ca::a1b48991-b855-4e9d-9b46-097d553f086f" providerId="AD" clId="Web-{BE3F99F9-3EAD-5D42-346A-AEC2E059D514}" dt="2024-02-07T13:21:20.651" v="80"/>
          <ac:graphicFrameMkLst>
            <pc:docMk/>
            <pc:sldMk cId="1525604267" sldId="322"/>
            <ac:graphicFrameMk id="37" creationId="{8C454B20-57CE-C76F-1B04-BF220FE806B2}"/>
          </ac:graphicFrameMkLst>
        </pc:graphicFrameChg>
        <pc:picChg chg="mod">
          <ac:chgData name="Laura Dunn" userId="S::laudunn@toh.ca::a1b48991-b855-4e9d-9b46-097d553f086f" providerId="AD" clId="Web-{BE3F99F9-3EAD-5D42-346A-AEC2E059D514}" dt="2024-02-07T13:19:08.387" v="19" actId="1076"/>
          <ac:picMkLst>
            <pc:docMk/>
            <pc:sldMk cId="1525604267" sldId="322"/>
            <ac:picMk id="4" creationId="{0F922AFA-FED2-9AA0-3903-B8BE759EF641}"/>
          </ac:picMkLst>
        </pc:picChg>
        <pc:picChg chg="add mod">
          <ac:chgData name="Laura Dunn" userId="S::laudunn@toh.ca::a1b48991-b855-4e9d-9b46-097d553f086f" providerId="AD" clId="Web-{BE3F99F9-3EAD-5D42-346A-AEC2E059D514}" dt="2024-02-07T13:22:23.900" v="93" actId="1076"/>
          <ac:picMkLst>
            <pc:docMk/>
            <pc:sldMk cId="1525604267" sldId="322"/>
            <ac:picMk id="5" creationId="{644E8BB0-6B7C-929D-9942-9234A9E0CC7B}"/>
          </ac:picMkLst>
        </pc:picChg>
        <pc:picChg chg="mod">
          <ac:chgData name="Laura Dunn" userId="S::laudunn@toh.ca::a1b48991-b855-4e9d-9b46-097d553f086f" providerId="AD" clId="Web-{BE3F99F9-3EAD-5D42-346A-AEC2E059D514}" dt="2024-02-07T13:21:30.510" v="81" actId="1076"/>
          <ac:picMkLst>
            <pc:docMk/>
            <pc:sldMk cId="1525604267" sldId="322"/>
            <ac:picMk id="14" creationId="{FB528A8F-300E-E84F-1CB8-D76D1724BCA0}"/>
          </ac:picMkLst>
        </pc:picChg>
        <pc:picChg chg="mod">
          <ac:chgData name="Laura Dunn" userId="S::laudunn@toh.ca::a1b48991-b855-4e9d-9b46-097d553f086f" providerId="AD" clId="Web-{BE3F99F9-3EAD-5D42-346A-AEC2E059D514}" dt="2024-02-07T13:22:31.884" v="95" actId="1076"/>
          <ac:picMkLst>
            <pc:docMk/>
            <pc:sldMk cId="1525604267" sldId="322"/>
            <ac:picMk id="20" creationId="{3FB00D3F-3F9B-24E2-09EE-E52E6098200C}"/>
          </ac:picMkLst>
        </pc:picChg>
        <pc:picChg chg="mod">
          <ac:chgData name="Laura Dunn" userId="S::laudunn@toh.ca::a1b48991-b855-4e9d-9b46-097d553f086f" providerId="AD" clId="Web-{BE3F99F9-3EAD-5D42-346A-AEC2E059D514}" dt="2024-02-07T13:21:10.901" v="78" actId="1076"/>
          <ac:picMkLst>
            <pc:docMk/>
            <pc:sldMk cId="1525604267" sldId="322"/>
            <ac:picMk id="23" creationId="{FC989AE4-24E8-CBCD-5122-96547817BB72}"/>
          </ac:picMkLst>
        </pc:picChg>
        <pc:picChg chg="mod">
          <ac:chgData name="Laura Dunn" userId="S::laudunn@toh.ca::a1b48991-b855-4e9d-9b46-097d553f086f" providerId="AD" clId="Web-{BE3F99F9-3EAD-5D42-346A-AEC2E059D514}" dt="2024-02-07T13:21:37.838" v="82" actId="1076"/>
          <ac:picMkLst>
            <pc:docMk/>
            <pc:sldMk cId="1525604267" sldId="322"/>
            <ac:picMk id="28" creationId="{11B3113F-E591-A021-FFA6-918512815569}"/>
          </ac:picMkLst>
        </pc:picChg>
      </pc:sldChg>
    </pc:docChg>
  </pc:docChgLst>
  <pc:docChgLst>
    <pc:chgData name="Laura Dunn" userId="S::laudunn@toh.ca::a1b48991-b855-4e9d-9b46-097d553f086f" providerId="AD" clId="Web-{15DC6F87-01AC-E089-77DF-9BCC2A2450D6}"/>
    <pc:docChg chg="modSld">
      <pc:chgData name="Laura Dunn" userId="S::laudunn@toh.ca::a1b48991-b855-4e9d-9b46-097d553f086f" providerId="AD" clId="Web-{15DC6F87-01AC-E089-77DF-9BCC2A2450D6}" dt="2024-02-16T15:20:14.535" v="21" actId="1076"/>
      <pc:docMkLst>
        <pc:docMk/>
      </pc:docMkLst>
      <pc:sldChg chg="modSp">
        <pc:chgData name="Laura Dunn" userId="S::laudunn@toh.ca::a1b48991-b855-4e9d-9b46-097d553f086f" providerId="AD" clId="Web-{15DC6F87-01AC-E089-77DF-9BCC2A2450D6}" dt="2024-02-16T15:20:14.535" v="21" actId="1076"/>
        <pc:sldMkLst>
          <pc:docMk/>
          <pc:sldMk cId="1806885301" sldId="330"/>
        </pc:sldMkLst>
        <pc:spChg chg="mod">
          <ac:chgData name="Laura Dunn" userId="S::laudunn@toh.ca::a1b48991-b855-4e9d-9b46-097d553f086f" providerId="AD" clId="Web-{15DC6F87-01AC-E089-77DF-9BCC2A2450D6}" dt="2024-02-16T15:19:49.378" v="16" actId="1076"/>
          <ac:spMkLst>
            <pc:docMk/>
            <pc:sldMk cId="1806885301" sldId="330"/>
            <ac:spMk id="6" creationId="{5EB0DE7A-6D09-CB2E-8416-78065D2401C3}"/>
          </ac:spMkLst>
        </pc:spChg>
        <pc:spChg chg="mod">
          <ac:chgData name="Laura Dunn" userId="S::laudunn@toh.ca::a1b48991-b855-4e9d-9b46-097d553f086f" providerId="AD" clId="Web-{15DC6F87-01AC-E089-77DF-9BCC2A2450D6}" dt="2024-02-16T15:20:14.535" v="21" actId="1076"/>
          <ac:spMkLst>
            <pc:docMk/>
            <pc:sldMk cId="1806885301" sldId="330"/>
            <ac:spMk id="7" creationId="{E4D26230-A931-B9B7-F6CD-F5D5C394CC80}"/>
          </ac:spMkLst>
        </pc:spChg>
      </pc:sldChg>
    </pc:docChg>
  </pc:docChgLst>
  <pc:docChgLst>
    <pc:chgData name="Laura Dunn" userId="S::laudunn@toh.ca::a1b48991-b855-4e9d-9b46-097d553f086f" providerId="AD" clId="Web-{A31E2B87-D9CC-7B89-F64C-637AA9E12389}"/>
    <pc:docChg chg="modSld">
      <pc:chgData name="Laura Dunn" userId="S::laudunn@toh.ca::a1b48991-b855-4e9d-9b46-097d553f086f" providerId="AD" clId="Web-{A31E2B87-D9CC-7B89-F64C-637AA9E12389}" dt="2024-02-07T12:56:58.397" v="87" actId="1076"/>
      <pc:docMkLst>
        <pc:docMk/>
      </pc:docMkLst>
      <pc:sldChg chg="addSp delSp modSp">
        <pc:chgData name="Laura Dunn" userId="S::laudunn@toh.ca::a1b48991-b855-4e9d-9b46-097d553f086f" providerId="AD" clId="Web-{A31E2B87-D9CC-7B89-F64C-637AA9E12389}" dt="2024-02-07T12:56:58.397" v="87" actId="1076"/>
        <pc:sldMkLst>
          <pc:docMk/>
          <pc:sldMk cId="2240796185" sldId="319"/>
        </pc:sldMkLst>
        <pc:spChg chg="mod">
          <ac:chgData name="Laura Dunn" userId="S::laudunn@toh.ca::a1b48991-b855-4e9d-9b46-097d553f086f" providerId="AD" clId="Web-{A31E2B87-D9CC-7B89-F64C-637AA9E12389}" dt="2024-02-07T12:56:08.803" v="81" actId="14100"/>
          <ac:spMkLst>
            <pc:docMk/>
            <pc:sldMk cId="2240796185" sldId="319"/>
            <ac:spMk id="3" creationId="{28294207-C464-05D3-6153-249C49AFFBC2}"/>
          </ac:spMkLst>
        </pc:spChg>
        <pc:spChg chg="mod">
          <ac:chgData name="Laura Dunn" userId="S::laudunn@toh.ca::a1b48991-b855-4e9d-9b46-097d553f086f" providerId="AD" clId="Web-{A31E2B87-D9CC-7B89-F64C-637AA9E12389}" dt="2024-02-07T12:56:21.553" v="82" actId="1076"/>
          <ac:spMkLst>
            <pc:docMk/>
            <pc:sldMk cId="2240796185" sldId="319"/>
            <ac:spMk id="5" creationId="{BDC9F0D2-3669-07A8-FF35-B273499040A6}"/>
          </ac:spMkLst>
        </pc:spChg>
        <pc:spChg chg="del">
          <ac:chgData name="Laura Dunn" userId="S::laudunn@toh.ca::a1b48991-b855-4e9d-9b46-097d553f086f" providerId="AD" clId="Web-{A31E2B87-D9CC-7B89-F64C-637AA9E12389}" dt="2024-02-07T12:48:44.735" v="6"/>
          <ac:spMkLst>
            <pc:docMk/>
            <pc:sldMk cId="2240796185" sldId="319"/>
            <ac:spMk id="6" creationId="{D835422B-D565-722B-CA9F-1F864BDAAB5A}"/>
          </ac:spMkLst>
        </pc:spChg>
        <pc:spChg chg="mod">
          <ac:chgData name="Laura Dunn" userId="S::laudunn@toh.ca::a1b48991-b855-4e9d-9b46-097d553f086f" providerId="AD" clId="Web-{A31E2B87-D9CC-7B89-F64C-637AA9E12389}" dt="2024-02-07T12:56:58.397" v="87" actId="1076"/>
          <ac:spMkLst>
            <pc:docMk/>
            <pc:sldMk cId="2240796185" sldId="319"/>
            <ac:spMk id="12" creationId="{4BDCC9E7-83FD-E323-6FF7-16ED9C99CD86}"/>
          </ac:spMkLst>
        </pc:spChg>
        <pc:graphicFrameChg chg="mod modGraphic">
          <ac:chgData name="Laura Dunn" userId="S::laudunn@toh.ca::a1b48991-b855-4e9d-9b46-097d553f086f" providerId="AD" clId="Web-{A31E2B87-D9CC-7B89-F64C-637AA9E12389}" dt="2024-02-07T12:55:54.397" v="80"/>
          <ac:graphicFrameMkLst>
            <pc:docMk/>
            <pc:sldMk cId="2240796185" sldId="319"/>
            <ac:graphicFrameMk id="37" creationId="{8C454B20-57CE-C76F-1B04-BF220FE806B2}"/>
          </ac:graphicFrameMkLst>
        </pc:graphicFrameChg>
        <pc:picChg chg="add mod">
          <ac:chgData name="Laura Dunn" userId="S::laudunn@toh.ca::a1b48991-b855-4e9d-9b46-097d553f086f" providerId="AD" clId="Web-{A31E2B87-D9CC-7B89-F64C-637AA9E12389}" dt="2024-02-07T12:56:33.850" v="85" actId="14100"/>
          <ac:picMkLst>
            <pc:docMk/>
            <pc:sldMk cId="2240796185" sldId="319"/>
            <ac:picMk id="2" creationId="{D135EE7B-6F62-49D4-8A3F-3F8789BF1124}"/>
          </ac:picMkLst>
        </pc:picChg>
        <pc:picChg chg="mod">
          <ac:chgData name="Laura Dunn" userId="S::laudunn@toh.ca::a1b48991-b855-4e9d-9b46-097d553f086f" providerId="AD" clId="Web-{A31E2B87-D9CC-7B89-F64C-637AA9E12389}" dt="2024-02-07T12:54:46.661" v="61" actId="14100"/>
          <ac:picMkLst>
            <pc:docMk/>
            <pc:sldMk cId="2240796185" sldId="319"/>
            <ac:picMk id="4" creationId="{0F922AFA-FED2-9AA0-3903-B8BE759EF641}"/>
          </ac:picMkLst>
        </pc:picChg>
        <pc:picChg chg="mod">
          <ac:chgData name="Laura Dunn" userId="S::laudunn@toh.ca::a1b48991-b855-4e9d-9b46-097d553f086f" providerId="AD" clId="Web-{A31E2B87-D9CC-7B89-F64C-637AA9E12389}" dt="2024-02-07T12:56:26.741" v="83" actId="1076"/>
          <ac:picMkLst>
            <pc:docMk/>
            <pc:sldMk cId="2240796185" sldId="319"/>
            <ac:picMk id="20" creationId="{3FB00D3F-3F9B-24E2-09EE-E52E6098200C}"/>
          </ac:picMkLst>
        </pc:picChg>
        <pc:picChg chg="mod">
          <ac:chgData name="Laura Dunn" userId="S::laudunn@toh.ca::a1b48991-b855-4e9d-9b46-097d553f086f" providerId="AD" clId="Web-{A31E2B87-D9CC-7B89-F64C-637AA9E12389}" dt="2024-02-07T12:53:48.989" v="53" actId="1076"/>
          <ac:picMkLst>
            <pc:docMk/>
            <pc:sldMk cId="2240796185" sldId="319"/>
            <ac:picMk id="23" creationId="{FC989AE4-24E8-CBCD-5122-96547817BB72}"/>
          </ac:picMkLst>
        </pc:picChg>
      </pc:sldChg>
    </pc:docChg>
  </pc:docChgLst>
  <pc:docChgLst>
    <pc:chgData name="Laura Dunn" userId="S::laudunn@toh.ca::a1b48991-b855-4e9d-9b46-097d553f086f" providerId="AD" clId="Web-{A29FD6CC-2402-7488-647B-5804FB17994B}"/>
    <pc:docChg chg="modSld">
      <pc:chgData name="Laura Dunn" userId="S::laudunn@toh.ca::a1b48991-b855-4e9d-9b46-097d553f086f" providerId="AD" clId="Web-{A29FD6CC-2402-7488-647B-5804FB17994B}" dt="2024-02-14T16:43:33.606" v="9" actId="20577"/>
      <pc:docMkLst>
        <pc:docMk/>
      </pc:docMkLst>
      <pc:sldChg chg="modSp">
        <pc:chgData name="Laura Dunn" userId="S::laudunn@toh.ca::a1b48991-b855-4e9d-9b46-097d553f086f" providerId="AD" clId="Web-{A29FD6CC-2402-7488-647B-5804FB17994B}" dt="2024-02-14T16:43:33.606" v="9" actId="20577"/>
        <pc:sldMkLst>
          <pc:docMk/>
          <pc:sldMk cId="1806885301" sldId="330"/>
        </pc:sldMkLst>
        <pc:spChg chg="mod">
          <ac:chgData name="Laura Dunn" userId="S::laudunn@toh.ca::a1b48991-b855-4e9d-9b46-097d553f086f" providerId="AD" clId="Web-{A29FD6CC-2402-7488-647B-5804FB17994B}" dt="2024-02-14T16:43:33.606" v="9" actId="20577"/>
          <ac:spMkLst>
            <pc:docMk/>
            <pc:sldMk cId="1806885301" sldId="330"/>
            <ac:spMk id="6" creationId="{5EB0DE7A-6D09-CB2E-8416-78065D2401C3}"/>
          </ac:spMkLst>
        </pc:spChg>
      </pc:sldChg>
    </pc:docChg>
  </pc:docChgLst>
  <pc:docChgLst>
    <pc:chgData name="Laura Dunn" userId="S::laudunn@toh.ca::a1b48991-b855-4e9d-9b46-097d553f086f" providerId="AD" clId="Web-{071162A3-630C-63B3-CE69-79AE0D9BEDA2}"/>
    <pc:docChg chg="modSld">
      <pc:chgData name="Laura Dunn" userId="S::laudunn@toh.ca::a1b48991-b855-4e9d-9b46-097d553f086f" providerId="AD" clId="Web-{071162A3-630C-63B3-CE69-79AE0D9BEDA2}" dt="2024-02-07T13:26:55.746" v="37" actId="14100"/>
      <pc:docMkLst>
        <pc:docMk/>
      </pc:docMkLst>
      <pc:sldChg chg="modSp">
        <pc:chgData name="Laura Dunn" userId="S::laudunn@toh.ca::a1b48991-b855-4e9d-9b46-097d553f086f" providerId="AD" clId="Web-{071162A3-630C-63B3-CE69-79AE0D9BEDA2}" dt="2024-02-07T13:26:55.746" v="37" actId="14100"/>
        <pc:sldMkLst>
          <pc:docMk/>
          <pc:sldMk cId="1525604267" sldId="322"/>
        </pc:sldMkLst>
        <pc:spChg chg="mod">
          <ac:chgData name="Laura Dunn" userId="S::laudunn@toh.ca::a1b48991-b855-4e9d-9b46-097d553f086f" providerId="AD" clId="Web-{071162A3-630C-63B3-CE69-79AE0D9BEDA2}" dt="2024-02-07T13:24:40.307" v="21" actId="1076"/>
          <ac:spMkLst>
            <pc:docMk/>
            <pc:sldMk cId="1525604267" sldId="322"/>
            <ac:spMk id="3" creationId="{28294207-C464-05D3-6153-249C49AFFBC2}"/>
          </ac:spMkLst>
        </pc:spChg>
        <pc:graphicFrameChg chg="mod modGraphic">
          <ac:chgData name="Laura Dunn" userId="S::laudunn@toh.ca::a1b48991-b855-4e9d-9b46-097d553f086f" providerId="AD" clId="Web-{071162A3-630C-63B3-CE69-79AE0D9BEDA2}" dt="2024-02-07T13:25:44.073" v="29" actId="1076"/>
          <ac:graphicFrameMkLst>
            <pc:docMk/>
            <pc:sldMk cId="1525604267" sldId="322"/>
            <ac:graphicFrameMk id="37" creationId="{8C454B20-57CE-C76F-1B04-BF220FE806B2}"/>
          </ac:graphicFrameMkLst>
        </pc:graphicFrameChg>
        <pc:picChg chg="mod">
          <ac:chgData name="Laura Dunn" userId="S::laudunn@toh.ca::a1b48991-b855-4e9d-9b46-097d553f086f" providerId="AD" clId="Web-{071162A3-630C-63B3-CE69-79AE0D9BEDA2}" dt="2024-02-07T13:26:55.746" v="37" actId="14100"/>
          <ac:picMkLst>
            <pc:docMk/>
            <pc:sldMk cId="1525604267" sldId="322"/>
            <ac:picMk id="14" creationId="{FB528A8F-300E-E84F-1CB8-D76D1724BCA0}"/>
          </ac:picMkLst>
        </pc:picChg>
        <pc:picChg chg="mod">
          <ac:chgData name="Laura Dunn" userId="S::laudunn@toh.ca::a1b48991-b855-4e9d-9b46-097d553f086f" providerId="AD" clId="Web-{071162A3-630C-63B3-CE69-79AE0D9BEDA2}" dt="2024-02-07T13:26:42.215" v="35" actId="14100"/>
          <ac:picMkLst>
            <pc:docMk/>
            <pc:sldMk cId="1525604267" sldId="322"/>
            <ac:picMk id="17" creationId="{7E8AE20D-F795-42B6-2363-37F55B50D0B0}"/>
          </ac:picMkLst>
        </pc:picChg>
        <pc:picChg chg="mod">
          <ac:chgData name="Laura Dunn" userId="S::laudunn@toh.ca::a1b48991-b855-4e9d-9b46-097d553f086f" providerId="AD" clId="Web-{071162A3-630C-63B3-CE69-79AE0D9BEDA2}" dt="2024-02-07T13:25:15.214" v="25" actId="1076"/>
          <ac:picMkLst>
            <pc:docMk/>
            <pc:sldMk cId="1525604267" sldId="322"/>
            <ac:picMk id="18" creationId="{FF2D7407-2408-8ABC-5E08-D22969FB6231}"/>
          </ac:picMkLst>
        </pc:picChg>
        <pc:picChg chg="mod">
          <ac:chgData name="Laura Dunn" userId="S::laudunn@toh.ca::a1b48991-b855-4e9d-9b46-097d553f086f" providerId="AD" clId="Web-{071162A3-630C-63B3-CE69-79AE0D9BEDA2}" dt="2024-02-07T13:24:54.495" v="22" actId="1076"/>
          <ac:picMkLst>
            <pc:docMk/>
            <pc:sldMk cId="1525604267" sldId="322"/>
            <ac:picMk id="23" creationId="{FC989AE4-24E8-CBCD-5122-96547817BB72}"/>
          </ac:picMkLst>
        </pc:picChg>
        <pc:picChg chg="mod">
          <ac:chgData name="Laura Dunn" userId="S::laudunn@toh.ca::a1b48991-b855-4e9d-9b46-097d553f086f" providerId="AD" clId="Web-{071162A3-630C-63B3-CE69-79AE0D9BEDA2}" dt="2024-02-07T13:26:33.417" v="33" actId="14100"/>
          <ac:picMkLst>
            <pc:docMk/>
            <pc:sldMk cId="1525604267" sldId="322"/>
            <ac:picMk id="24" creationId="{9D5DA2CF-8C8F-ECC7-3C08-3D2471FF474E}"/>
          </ac:picMkLst>
        </pc:picChg>
        <pc:picChg chg="mod">
          <ac:chgData name="Laura Dunn" userId="S::laudunn@toh.ca::a1b48991-b855-4e9d-9b46-097d553f086f" providerId="AD" clId="Web-{071162A3-630C-63B3-CE69-79AE0D9BEDA2}" dt="2024-02-07T13:26:49.027" v="36" actId="1076"/>
          <ac:picMkLst>
            <pc:docMk/>
            <pc:sldMk cId="1525604267" sldId="322"/>
            <ac:picMk id="28" creationId="{11B3113F-E591-A021-FFA6-918512815569}"/>
          </ac:picMkLst>
        </pc:picChg>
        <pc:picChg chg="mod">
          <ac:chgData name="Laura Dunn" userId="S::laudunn@toh.ca::a1b48991-b855-4e9d-9b46-097d553f086f" providerId="AD" clId="Web-{071162A3-630C-63B3-CE69-79AE0D9BEDA2}" dt="2024-02-07T13:26:04.980" v="31" actId="1076"/>
          <ac:picMkLst>
            <pc:docMk/>
            <pc:sldMk cId="1525604267" sldId="322"/>
            <ac:picMk id="31" creationId="{0F6A1A01-C21A-1F6B-D929-0B481B434542}"/>
          </ac:picMkLst>
        </pc:picChg>
        <pc:picChg chg="mod">
          <ac:chgData name="Laura Dunn" userId="S::laudunn@toh.ca::a1b48991-b855-4e9d-9b46-097d553f086f" providerId="AD" clId="Web-{071162A3-630C-63B3-CE69-79AE0D9BEDA2}" dt="2024-02-07T13:26:37.683" v="34" actId="14100"/>
          <ac:picMkLst>
            <pc:docMk/>
            <pc:sldMk cId="1525604267" sldId="322"/>
            <ac:picMk id="34" creationId="{F75986E7-C9C5-4488-91F3-291E85F3071D}"/>
          </ac:picMkLst>
        </pc:picChg>
        <pc:picChg chg="mod">
          <ac:chgData name="Laura Dunn" userId="S::laudunn@toh.ca::a1b48991-b855-4e9d-9b46-097d553f086f" providerId="AD" clId="Web-{071162A3-630C-63B3-CE69-79AE0D9BEDA2}" dt="2024-02-07T13:25:55.073" v="30" actId="1076"/>
          <ac:picMkLst>
            <pc:docMk/>
            <pc:sldMk cId="1525604267" sldId="322"/>
            <ac:picMk id="36" creationId="{A128CB8F-9C4C-2525-74AB-C2822748E94A}"/>
          </ac:picMkLst>
        </pc:picChg>
        <pc:picChg chg="mod">
          <ac:chgData name="Laura Dunn" userId="S::laudunn@toh.ca::a1b48991-b855-4e9d-9b46-097d553f086f" providerId="AD" clId="Web-{071162A3-630C-63B3-CE69-79AE0D9BEDA2}" dt="2024-02-07T13:26:19.667" v="32" actId="1076"/>
          <ac:picMkLst>
            <pc:docMk/>
            <pc:sldMk cId="1525604267" sldId="322"/>
            <ac:picMk id="41" creationId="{68892AE3-8C77-4061-F7B3-46B6DDEA1734}"/>
          </ac:picMkLst>
        </pc:picChg>
      </pc:sldChg>
    </pc:docChg>
  </pc:docChgLst>
  <pc:docChgLst>
    <pc:chgData name="Laura Dunn" userId="S::laudunn@toh.ca::a1b48991-b855-4e9d-9b46-097d553f086f" providerId="AD" clId="Web-{C32B3361-8648-CA5D-8621-3D9315513DAF}"/>
    <pc:docChg chg="modSld">
      <pc:chgData name="Laura Dunn" userId="S::laudunn@toh.ca::a1b48991-b855-4e9d-9b46-097d553f086f" providerId="AD" clId="Web-{C32B3361-8648-CA5D-8621-3D9315513DAF}" dt="2024-02-14T15:54:06.479" v="0" actId="1076"/>
      <pc:docMkLst>
        <pc:docMk/>
      </pc:docMkLst>
      <pc:sldChg chg="modSp">
        <pc:chgData name="Laura Dunn" userId="S::laudunn@toh.ca::a1b48991-b855-4e9d-9b46-097d553f086f" providerId="AD" clId="Web-{C32B3361-8648-CA5D-8621-3D9315513DAF}" dt="2024-02-14T15:54:06.479" v="0" actId="1076"/>
        <pc:sldMkLst>
          <pc:docMk/>
          <pc:sldMk cId="1806885301" sldId="330"/>
        </pc:sldMkLst>
        <pc:spChg chg="mod">
          <ac:chgData name="Laura Dunn" userId="S::laudunn@toh.ca::a1b48991-b855-4e9d-9b46-097d553f086f" providerId="AD" clId="Web-{C32B3361-8648-CA5D-8621-3D9315513DAF}" dt="2024-02-14T15:54:06.479" v="0" actId="1076"/>
          <ac:spMkLst>
            <pc:docMk/>
            <pc:sldMk cId="1806885301" sldId="330"/>
            <ac:spMk id="7" creationId="{E4D26230-A931-B9B7-F6CD-F5D5C394CC80}"/>
          </ac:spMkLst>
        </pc:spChg>
      </pc:sldChg>
    </pc:docChg>
  </pc:docChgLst>
  <pc:docChgLst>
    <pc:chgData name="Laura Dunn" userId="S::laudunn@toh.ca::a1b48991-b855-4e9d-9b46-097d553f086f" providerId="AD" clId="Web-{8473F5D9-1630-5A9E-276F-132A29BF6830}"/>
    <pc:docChg chg="modSld">
      <pc:chgData name="Laura Dunn" userId="S::laudunn@toh.ca::a1b48991-b855-4e9d-9b46-097d553f086f" providerId="AD" clId="Web-{8473F5D9-1630-5A9E-276F-132A29BF6830}" dt="2024-02-14T15:53:17.270" v="1" actId="20577"/>
      <pc:docMkLst>
        <pc:docMk/>
      </pc:docMkLst>
      <pc:sldChg chg="modSp">
        <pc:chgData name="Laura Dunn" userId="S::laudunn@toh.ca::a1b48991-b855-4e9d-9b46-097d553f086f" providerId="AD" clId="Web-{8473F5D9-1630-5A9E-276F-132A29BF6830}" dt="2024-02-14T15:53:17.270" v="1" actId="20577"/>
        <pc:sldMkLst>
          <pc:docMk/>
          <pc:sldMk cId="1806885301" sldId="330"/>
        </pc:sldMkLst>
        <pc:spChg chg="mod">
          <ac:chgData name="Laura Dunn" userId="S::laudunn@toh.ca::a1b48991-b855-4e9d-9b46-097d553f086f" providerId="AD" clId="Web-{8473F5D9-1630-5A9E-276F-132A29BF6830}" dt="2024-02-14T15:53:17.270" v="1" actId="20577"/>
          <ac:spMkLst>
            <pc:docMk/>
            <pc:sldMk cId="1806885301" sldId="330"/>
            <ac:spMk id="6" creationId="{5EB0DE7A-6D09-CB2E-8416-78065D2401C3}"/>
          </ac:spMkLst>
        </pc:spChg>
      </pc:sldChg>
    </pc:docChg>
  </pc:docChgLst>
  <pc:docChgLst>
    <pc:chgData name="Laura Dunn" userId="S::laudunn@toh.ca::a1b48991-b855-4e9d-9b46-097d553f086f" providerId="AD" clId="Web-{2883489A-964B-4F7B-8772-2571854050A9}"/>
    <pc:docChg chg="addSld modSld sldOrd">
      <pc:chgData name="Laura Dunn" userId="S::laudunn@toh.ca::a1b48991-b855-4e9d-9b46-097d553f086f" providerId="AD" clId="Web-{2883489A-964B-4F7B-8772-2571854050A9}" dt="2024-02-14T15:49:59.180" v="39" actId="1076"/>
      <pc:docMkLst>
        <pc:docMk/>
      </pc:docMkLst>
      <pc:sldChg chg="addSp delSp modSp new ord">
        <pc:chgData name="Laura Dunn" userId="S::laudunn@toh.ca::a1b48991-b855-4e9d-9b46-097d553f086f" providerId="AD" clId="Web-{2883489A-964B-4F7B-8772-2571854050A9}" dt="2024-02-14T15:49:59.180" v="39" actId="1076"/>
        <pc:sldMkLst>
          <pc:docMk/>
          <pc:sldMk cId="1806885301" sldId="330"/>
        </pc:sldMkLst>
        <pc:spChg chg="del">
          <ac:chgData name="Laura Dunn" userId="S::laudunn@toh.ca::a1b48991-b855-4e9d-9b46-097d553f086f" providerId="AD" clId="Web-{2883489A-964B-4F7B-8772-2571854050A9}" dt="2024-02-14T15:47:46.381" v="3"/>
          <ac:spMkLst>
            <pc:docMk/>
            <pc:sldMk cId="1806885301" sldId="330"/>
            <ac:spMk id="2" creationId="{16D43F8D-24F8-E99E-A358-5E87E25BBF3E}"/>
          </ac:spMkLst>
        </pc:spChg>
        <pc:spChg chg="del">
          <ac:chgData name="Laura Dunn" userId="S::laudunn@toh.ca::a1b48991-b855-4e9d-9b46-097d553f086f" providerId="AD" clId="Web-{2883489A-964B-4F7B-8772-2571854050A9}" dt="2024-02-14T15:47:42.756" v="2"/>
          <ac:spMkLst>
            <pc:docMk/>
            <pc:sldMk cId="1806885301" sldId="330"/>
            <ac:spMk id="3" creationId="{6E47C1A8-EBB9-A152-23B4-FBCF6041D727}"/>
          </ac:spMkLst>
        </pc:spChg>
        <pc:spChg chg="add del">
          <ac:chgData name="Laura Dunn" userId="S::laudunn@toh.ca::a1b48991-b855-4e9d-9b46-097d553f086f" providerId="AD" clId="Web-{2883489A-964B-4F7B-8772-2571854050A9}" dt="2024-02-14T15:48:18.428" v="8"/>
          <ac:spMkLst>
            <pc:docMk/>
            <pc:sldMk cId="1806885301" sldId="330"/>
            <ac:spMk id="5" creationId="{9832B1C0-08B2-C22A-C049-FBB06749C1F7}"/>
          </ac:spMkLst>
        </pc:spChg>
        <pc:spChg chg="add mod">
          <ac:chgData name="Laura Dunn" userId="S::laudunn@toh.ca::a1b48991-b855-4e9d-9b46-097d553f086f" providerId="AD" clId="Web-{2883489A-964B-4F7B-8772-2571854050A9}" dt="2024-02-14T15:49:15.648" v="32" actId="20577"/>
          <ac:spMkLst>
            <pc:docMk/>
            <pc:sldMk cId="1806885301" sldId="330"/>
            <ac:spMk id="6" creationId="{5EB0DE7A-6D09-CB2E-8416-78065D2401C3}"/>
          </ac:spMkLst>
        </pc:spChg>
        <pc:spChg chg="add mod">
          <ac:chgData name="Laura Dunn" userId="S::laudunn@toh.ca::a1b48991-b855-4e9d-9b46-097d553f086f" providerId="AD" clId="Web-{2883489A-964B-4F7B-8772-2571854050A9}" dt="2024-02-14T15:49:59.180" v="39" actId="1076"/>
          <ac:spMkLst>
            <pc:docMk/>
            <pc:sldMk cId="1806885301" sldId="330"/>
            <ac:spMk id="7" creationId="{E4D26230-A931-B9B7-F6CD-F5D5C394CC80}"/>
          </ac:spMkLst>
        </pc:spChg>
        <pc:picChg chg="add mod ord">
          <ac:chgData name="Laura Dunn" userId="S::laudunn@toh.ca::a1b48991-b855-4e9d-9b46-097d553f086f" providerId="AD" clId="Web-{2883489A-964B-4F7B-8772-2571854050A9}" dt="2024-02-14T15:48:21.725" v="10" actId="1076"/>
          <ac:picMkLst>
            <pc:docMk/>
            <pc:sldMk cId="1806885301" sldId="330"/>
            <ac:picMk id="4" creationId="{D5C79B4B-2B38-EF73-F529-A53291CD032C}"/>
          </ac:picMkLst>
        </pc:picChg>
      </pc:sldChg>
    </pc:docChg>
  </pc:docChgLst>
  <pc:docChgLst>
    <pc:chgData name="Laura Dunn" userId="S::laudunn@toh.ca::a1b48991-b855-4e9d-9b46-097d553f086f" providerId="AD" clId="Web-{01FA217F-B61F-DE69-1A9E-6A080C90520C}"/>
    <pc:docChg chg="modSld">
      <pc:chgData name="Laura Dunn" userId="S::laudunn@toh.ca::a1b48991-b855-4e9d-9b46-097d553f086f" providerId="AD" clId="Web-{01FA217F-B61F-DE69-1A9E-6A080C90520C}" dt="2024-02-07T14:52:44.428" v="17" actId="1076"/>
      <pc:docMkLst>
        <pc:docMk/>
      </pc:docMkLst>
      <pc:sldChg chg="delSp modSp">
        <pc:chgData name="Laura Dunn" userId="S::laudunn@toh.ca::a1b48991-b855-4e9d-9b46-097d553f086f" providerId="AD" clId="Web-{01FA217F-B61F-DE69-1A9E-6A080C90520C}" dt="2024-02-07T14:51:42.694" v="6" actId="1076"/>
        <pc:sldMkLst>
          <pc:docMk/>
          <pc:sldMk cId="2240796185" sldId="319"/>
        </pc:sldMkLst>
        <pc:spChg chg="mod">
          <ac:chgData name="Laura Dunn" userId="S::laudunn@toh.ca::a1b48991-b855-4e9d-9b46-097d553f086f" providerId="AD" clId="Web-{01FA217F-B61F-DE69-1A9E-6A080C90520C}" dt="2024-02-07T14:51:42.694" v="6" actId="1076"/>
          <ac:spMkLst>
            <pc:docMk/>
            <pc:sldMk cId="2240796185" sldId="319"/>
            <ac:spMk id="3" creationId="{28294207-C464-05D3-6153-249C49AFFBC2}"/>
          </ac:spMkLst>
        </pc:spChg>
        <pc:spChg chg="mod">
          <ac:chgData name="Laura Dunn" userId="S::laudunn@toh.ca::a1b48991-b855-4e9d-9b46-097d553f086f" providerId="AD" clId="Web-{01FA217F-B61F-DE69-1A9E-6A080C90520C}" dt="2024-02-07T14:51:30.319" v="4" actId="14100"/>
          <ac:spMkLst>
            <pc:docMk/>
            <pc:sldMk cId="2240796185" sldId="319"/>
            <ac:spMk id="12" creationId="{4BDCC9E7-83FD-E323-6FF7-16ED9C99CD86}"/>
          </ac:spMkLst>
        </pc:spChg>
        <pc:picChg chg="del">
          <ac:chgData name="Laura Dunn" userId="S::laudunn@toh.ca::a1b48991-b855-4e9d-9b46-097d553f086f" providerId="AD" clId="Web-{01FA217F-B61F-DE69-1A9E-6A080C90520C}" dt="2024-02-07T14:51:16.053" v="0"/>
          <ac:picMkLst>
            <pc:docMk/>
            <pc:sldMk cId="2240796185" sldId="319"/>
            <ac:picMk id="2" creationId="{D135EE7B-6F62-49D4-8A3F-3F8789BF1124}"/>
          </ac:picMkLst>
        </pc:picChg>
      </pc:sldChg>
      <pc:sldChg chg="delSp modSp">
        <pc:chgData name="Laura Dunn" userId="S::laudunn@toh.ca::a1b48991-b855-4e9d-9b46-097d553f086f" providerId="AD" clId="Web-{01FA217F-B61F-DE69-1A9E-6A080C90520C}" dt="2024-02-07T14:52:32.319" v="16" actId="1076"/>
        <pc:sldMkLst>
          <pc:docMk/>
          <pc:sldMk cId="1525604267" sldId="322"/>
        </pc:sldMkLst>
        <pc:spChg chg="mod">
          <ac:chgData name="Laura Dunn" userId="S::laudunn@toh.ca::a1b48991-b855-4e9d-9b46-097d553f086f" providerId="AD" clId="Web-{01FA217F-B61F-DE69-1A9E-6A080C90520C}" dt="2024-02-07T14:52:32.319" v="16" actId="1076"/>
          <ac:spMkLst>
            <pc:docMk/>
            <pc:sldMk cId="1525604267" sldId="322"/>
            <ac:spMk id="3" creationId="{28294207-C464-05D3-6153-249C49AFFBC2}"/>
          </ac:spMkLst>
        </pc:spChg>
        <pc:spChg chg="mod">
          <ac:chgData name="Laura Dunn" userId="S::laudunn@toh.ca::a1b48991-b855-4e9d-9b46-097d553f086f" providerId="AD" clId="Web-{01FA217F-B61F-DE69-1A9E-6A080C90520C}" dt="2024-02-07T14:52:16.741" v="13" actId="1076"/>
          <ac:spMkLst>
            <pc:docMk/>
            <pc:sldMk cId="1525604267" sldId="322"/>
            <ac:spMk id="12" creationId="{4BDCC9E7-83FD-E323-6FF7-16ED9C99CD86}"/>
          </ac:spMkLst>
        </pc:spChg>
        <pc:picChg chg="del">
          <ac:chgData name="Laura Dunn" userId="S::laudunn@toh.ca::a1b48991-b855-4e9d-9b46-097d553f086f" providerId="AD" clId="Web-{01FA217F-B61F-DE69-1A9E-6A080C90520C}" dt="2024-02-07T14:51:48.131" v="7"/>
          <ac:picMkLst>
            <pc:docMk/>
            <pc:sldMk cId="1525604267" sldId="322"/>
            <ac:picMk id="5" creationId="{644E8BB0-6B7C-929D-9942-9234A9E0CC7B}"/>
          </ac:picMkLst>
        </pc:picChg>
      </pc:sldChg>
      <pc:sldChg chg="modSp">
        <pc:chgData name="Laura Dunn" userId="S::laudunn@toh.ca::a1b48991-b855-4e9d-9b46-097d553f086f" providerId="AD" clId="Web-{01FA217F-B61F-DE69-1A9E-6A080C90520C}" dt="2024-02-07T14:52:44.428" v="17" actId="1076"/>
        <pc:sldMkLst>
          <pc:docMk/>
          <pc:sldMk cId="1698568948" sldId="323"/>
        </pc:sldMkLst>
        <pc:spChg chg="mod">
          <ac:chgData name="Laura Dunn" userId="S::laudunn@toh.ca::a1b48991-b855-4e9d-9b46-097d553f086f" providerId="AD" clId="Web-{01FA217F-B61F-DE69-1A9E-6A080C90520C}" dt="2024-02-07T14:52:44.428" v="17" actId="1076"/>
          <ac:spMkLst>
            <pc:docMk/>
            <pc:sldMk cId="1698568948" sldId="323"/>
            <ac:spMk id="7" creationId="{E2948269-988E-8AD6-8AE7-0B61E16E68FB}"/>
          </ac:spMkLst>
        </pc:spChg>
      </pc:sldChg>
    </pc:docChg>
  </pc:docChgLst>
  <pc:docChgLst>
    <pc:chgData name="Laura Dunn" userId="S::laudunn@toh.ca::a1b48991-b855-4e9d-9b46-097d553f086f" providerId="AD" clId="Web-{92AF5A5D-F54C-47CD-117A-258C8D865051}"/>
    <pc:docChg chg="modSld">
      <pc:chgData name="Laura Dunn" userId="S::laudunn@toh.ca::a1b48991-b855-4e9d-9b46-097d553f086f" providerId="AD" clId="Web-{92AF5A5D-F54C-47CD-117A-258C8D865051}" dt="2024-02-15T18:55:10.524" v="0" actId="1076"/>
      <pc:docMkLst>
        <pc:docMk/>
      </pc:docMkLst>
      <pc:sldChg chg="modSp">
        <pc:chgData name="Laura Dunn" userId="S::laudunn@toh.ca::a1b48991-b855-4e9d-9b46-097d553f086f" providerId="AD" clId="Web-{92AF5A5D-F54C-47CD-117A-258C8D865051}" dt="2024-02-15T18:55:10.524" v="0" actId="1076"/>
        <pc:sldMkLst>
          <pc:docMk/>
          <pc:sldMk cId="1806885301" sldId="330"/>
        </pc:sldMkLst>
        <pc:spChg chg="mod">
          <ac:chgData name="Laura Dunn" userId="S::laudunn@toh.ca::a1b48991-b855-4e9d-9b46-097d553f086f" providerId="AD" clId="Web-{92AF5A5D-F54C-47CD-117A-258C8D865051}" dt="2024-02-15T18:55:10.524" v="0" actId="1076"/>
          <ac:spMkLst>
            <pc:docMk/>
            <pc:sldMk cId="1806885301" sldId="330"/>
            <ac:spMk id="7" creationId="{E4D26230-A931-B9B7-F6CD-F5D5C394CC8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4636"/>
            </a:lvl1pPr>
          </a:lstStyle>
          <a:p>
            <a:r>
              <a:rPr lang="en-US"/>
              <a:t>Click to edit Master title style</a:t>
            </a:r>
          </a:p>
        </p:txBody>
      </p:sp>
      <p:sp>
        <p:nvSpPr>
          <p:cNvPr id="3" name="Subtitle 2"/>
          <p:cNvSpPr>
            <a:spLocks noGrp="1"/>
          </p:cNvSpPr>
          <p:nvPr>
            <p:ph type="subTitle" idx="1"/>
          </p:nvPr>
        </p:nvSpPr>
        <p:spPr>
          <a:xfrm>
            <a:off x="971550" y="5282989"/>
            <a:ext cx="5829300" cy="2428451"/>
          </a:xfrm>
        </p:spPr>
        <p:txBody>
          <a:bodyPr/>
          <a:lstStyle>
            <a:lvl1pPr marL="0" indent="0" algn="ctr">
              <a:buNone/>
              <a:defRPr sz="1854"/>
            </a:lvl1pPr>
            <a:lvl2pPr marL="353278" indent="0" algn="ctr">
              <a:buNone/>
              <a:defRPr sz="1545"/>
            </a:lvl2pPr>
            <a:lvl3pPr marL="706557" indent="0" algn="ctr">
              <a:buNone/>
              <a:defRPr sz="1391"/>
            </a:lvl3pPr>
            <a:lvl4pPr marL="1059835" indent="0" algn="ctr">
              <a:buNone/>
              <a:defRPr sz="1236"/>
            </a:lvl4pPr>
            <a:lvl5pPr marL="1413114" indent="0" algn="ctr">
              <a:buNone/>
              <a:defRPr sz="1236"/>
            </a:lvl5pPr>
            <a:lvl6pPr marL="1766392" indent="0" algn="ctr">
              <a:buNone/>
              <a:defRPr sz="1236"/>
            </a:lvl6pPr>
            <a:lvl7pPr marL="2119671" indent="0" algn="ctr">
              <a:buNone/>
              <a:defRPr sz="1236"/>
            </a:lvl7pPr>
            <a:lvl8pPr marL="2472949" indent="0" algn="ctr">
              <a:buNone/>
              <a:defRPr sz="1236"/>
            </a:lvl8pPr>
            <a:lvl9pPr marL="2826228" indent="0" algn="ctr">
              <a:buNone/>
              <a:defRPr sz="1236"/>
            </a:lvl9pPr>
          </a:lstStyle>
          <a:p>
            <a:r>
              <a:rPr lang="en-US"/>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7932660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6510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42522772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1" y="5282989"/>
            <a:ext cx="5829300" cy="2428451"/>
          </a:xfrm>
        </p:spPr>
        <p:txBody>
          <a:bodyPr/>
          <a:lstStyle>
            <a:lvl1pPr marL="0" indent="0" algn="ctr">
              <a:buNone/>
              <a:defRPr sz="2040"/>
            </a:lvl1pPr>
            <a:lvl2pPr marL="388616" indent="0" algn="ctr">
              <a:buNone/>
              <a:defRPr sz="1700"/>
            </a:lvl2pPr>
            <a:lvl3pPr marL="777232" indent="0" algn="ctr">
              <a:buNone/>
              <a:defRPr sz="1530"/>
            </a:lvl3pPr>
            <a:lvl4pPr marL="1165847" indent="0" algn="ctr">
              <a:buNone/>
              <a:defRPr sz="1360"/>
            </a:lvl4pPr>
            <a:lvl5pPr marL="1554463" indent="0" algn="ctr">
              <a:buNone/>
              <a:defRPr sz="1360"/>
            </a:lvl5pPr>
            <a:lvl6pPr marL="1943079" indent="0" algn="ctr">
              <a:buNone/>
              <a:defRPr sz="1360"/>
            </a:lvl6pPr>
            <a:lvl7pPr marL="2331695" indent="0" algn="ctr">
              <a:buNone/>
              <a:defRPr sz="1360"/>
            </a:lvl7pPr>
            <a:lvl8pPr marL="2720309" indent="0" algn="ctr">
              <a:buNone/>
              <a:defRPr sz="1360"/>
            </a:lvl8pPr>
            <a:lvl9pPr marL="3108925"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16528335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37123540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9"/>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16" indent="0">
              <a:buNone/>
              <a:defRPr sz="1700">
                <a:solidFill>
                  <a:schemeClr val="tx1">
                    <a:tint val="75000"/>
                  </a:schemeClr>
                </a:solidFill>
              </a:defRPr>
            </a:lvl2pPr>
            <a:lvl3pPr marL="777232" indent="0">
              <a:buNone/>
              <a:defRPr sz="1530">
                <a:solidFill>
                  <a:schemeClr val="tx1">
                    <a:tint val="75000"/>
                  </a:schemeClr>
                </a:solidFill>
              </a:defRPr>
            </a:lvl3pPr>
            <a:lvl4pPr marL="1165847" indent="0">
              <a:buNone/>
              <a:defRPr sz="1360">
                <a:solidFill>
                  <a:schemeClr val="tx1">
                    <a:tint val="75000"/>
                  </a:schemeClr>
                </a:solidFill>
              </a:defRPr>
            </a:lvl4pPr>
            <a:lvl5pPr marL="1554463" indent="0">
              <a:buNone/>
              <a:defRPr sz="1360">
                <a:solidFill>
                  <a:schemeClr val="tx1">
                    <a:tint val="75000"/>
                  </a:schemeClr>
                </a:solidFill>
              </a:defRPr>
            </a:lvl5pPr>
            <a:lvl6pPr marL="1943079" indent="0">
              <a:buNone/>
              <a:defRPr sz="1360">
                <a:solidFill>
                  <a:schemeClr val="tx1">
                    <a:tint val="75000"/>
                  </a:schemeClr>
                </a:solidFill>
              </a:defRPr>
            </a:lvl6pPr>
            <a:lvl7pPr marL="2331695" indent="0">
              <a:buNone/>
              <a:defRPr sz="1360">
                <a:solidFill>
                  <a:schemeClr val="tx1">
                    <a:tint val="75000"/>
                  </a:schemeClr>
                </a:solidFill>
              </a:defRPr>
            </a:lvl7pPr>
            <a:lvl8pPr marL="2720309" indent="0">
              <a:buNone/>
              <a:defRPr sz="1360">
                <a:solidFill>
                  <a:schemeClr val="tx1">
                    <a:tint val="75000"/>
                  </a:schemeClr>
                </a:solidFill>
              </a:defRPr>
            </a:lvl8pPr>
            <a:lvl9pPr marL="3108925" indent="0">
              <a:buNone/>
              <a:defRPr sz="13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30979405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7"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70760C5-09C6-4343-B9A5-08EF06F5C243}" type="datetimeFigureOut">
              <a:rPr lang="en-CA" smtClean="0"/>
              <a:t>2024-12-02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10804044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16" indent="0">
              <a:buNone/>
              <a:defRPr sz="1700" b="1"/>
            </a:lvl2pPr>
            <a:lvl3pPr marL="777232" indent="0">
              <a:buNone/>
              <a:defRPr sz="1530" b="1"/>
            </a:lvl3pPr>
            <a:lvl4pPr marL="1165847" indent="0">
              <a:buNone/>
              <a:defRPr sz="1360" b="1"/>
            </a:lvl4pPr>
            <a:lvl5pPr marL="1554463" indent="0">
              <a:buNone/>
              <a:defRPr sz="1360" b="1"/>
            </a:lvl5pPr>
            <a:lvl6pPr marL="1943079" indent="0">
              <a:buNone/>
              <a:defRPr sz="1360" b="1"/>
            </a:lvl6pPr>
            <a:lvl7pPr marL="2331695" indent="0">
              <a:buNone/>
              <a:defRPr sz="1360" b="1"/>
            </a:lvl7pPr>
            <a:lvl8pPr marL="2720309" indent="0">
              <a:buNone/>
              <a:defRPr sz="1360" b="1"/>
            </a:lvl8pPr>
            <a:lvl9pPr marL="3108925"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3" cy="1208404"/>
          </a:xfrm>
        </p:spPr>
        <p:txBody>
          <a:bodyPr anchor="b"/>
          <a:lstStyle>
            <a:lvl1pPr marL="0" indent="0">
              <a:buNone/>
              <a:defRPr sz="2040" b="1"/>
            </a:lvl1pPr>
            <a:lvl2pPr marL="388616" indent="0">
              <a:buNone/>
              <a:defRPr sz="1700" b="1"/>
            </a:lvl2pPr>
            <a:lvl3pPr marL="777232" indent="0">
              <a:buNone/>
              <a:defRPr sz="1530" b="1"/>
            </a:lvl3pPr>
            <a:lvl4pPr marL="1165847" indent="0">
              <a:buNone/>
              <a:defRPr sz="1360" b="1"/>
            </a:lvl4pPr>
            <a:lvl5pPr marL="1554463" indent="0">
              <a:buNone/>
              <a:defRPr sz="1360" b="1"/>
            </a:lvl5pPr>
            <a:lvl6pPr marL="1943079" indent="0">
              <a:buNone/>
              <a:defRPr sz="1360" b="1"/>
            </a:lvl6pPr>
            <a:lvl7pPr marL="2331695" indent="0">
              <a:buNone/>
              <a:defRPr sz="1360" b="1"/>
            </a:lvl7pPr>
            <a:lvl8pPr marL="2720309" indent="0">
              <a:buNone/>
              <a:defRPr sz="1360" b="1"/>
            </a:lvl8pPr>
            <a:lvl9pPr marL="3108925"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3"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70760C5-09C6-4343-B9A5-08EF06F5C243}" type="datetimeFigureOut">
              <a:rPr lang="en-CA" smtClean="0"/>
              <a:t>2024-12-02</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32229415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70760C5-09C6-4343-B9A5-08EF06F5C243}" type="datetimeFigureOut">
              <a:rPr lang="en-CA" smtClean="0"/>
              <a:t>2024-12-02</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416210816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0760C5-09C6-4343-B9A5-08EF06F5C243}" type="datetimeFigureOut">
              <a:rPr lang="en-CA" smtClean="0"/>
              <a:t>2024-12-02</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155313392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3" y="1448226"/>
            <a:ext cx="3934777"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1"/>
            <a:ext cx="2506801" cy="5590329"/>
          </a:xfrm>
        </p:spPr>
        <p:txBody>
          <a:bodyPr/>
          <a:lstStyle>
            <a:lvl1pPr marL="0" indent="0">
              <a:buNone/>
              <a:defRPr sz="1360"/>
            </a:lvl1pPr>
            <a:lvl2pPr marL="388616" indent="0">
              <a:buNone/>
              <a:defRPr sz="1190"/>
            </a:lvl2pPr>
            <a:lvl3pPr marL="777232" indent="0">
              <a:buNone/>
              <a:defRPr sz="1020"/>
            </a:lvl3pPr>
            <a:lvl4pPr marL="1165847" indent="0">
              <a:buNone/>
              <a:defRPr sz="850"/>
            </a:lvl4pPr>
            <a:lvl5pPr marL="1554463" indent="0">
              <a:buNone/>
              <a:defRPr sz="850"/>
            </a:lvl5pPr>
            <a:lvl6pPr marL="1943079" indent="0">
              <a:buNone/>
              <a:defRPr sz="850"/>
            </a:lvl6pPr>
            <a:lvl7pPr marL="2331695" indent="0">
              <a:buNone/>
              <a:defRPr sz="850"/>
            </a:lvl7pPr>
            <a:lvl8pPr marL="2720309" indent="0">
              <a:buNone/>
              <a:defRPr sz="850"/>
            </a:lvl8pPr>
            <a:lvl9pPr marL="3108925"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F70760C5-09C6-4343-B9A5-08EF06F5C243}" type="datetimeFigureOut">
              <a:rPr lang="en-CA" smtClean="0"/>
              <a:t>2024-12-02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42710711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3559287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3" y="1448226"/>
            <a:ext cx="3934777" cy="7147983"/>
          </a:xfrm>
        </p:spPr>
        <p:txBody>
          <a:bodyPr anchor="t"/>
          <a:lstStyle>
            <a:lvl1pPr marL="0" indent="0">
              <a:buNone/>
              <a:defRPr sz="2720"/>
            </a:lvl1pPr>
            <a:lvl2pPr marL="388616" indent="0">
              <a:buNone/>
              <a:defRPr sz="2380"/>
            </a:lvl2pPr>
            <a:lvl3pPr marL="777232" indent="0">
              <a:buNone/>
              <a:defRPr sz="2040"/>
            </a:lvl3pPr>
            <a:lvl4pPr marL="1165847" indent="0">
              <a:buNone/>
              <a:defRPr sz="1700"/>
            </a:lvl4pPr>
            <a:lvl5pPr marL="1554463" indent="0">
              <a:buNone/>
              <a:defRPr sz="1700"/>
            </a:lvl5pPr>
            <a:lvl6pPr marL="1943079" indent="0">
              <a:buNone/>
              <a:defRPr sz="1700"/>
            </a:lvl6pPr>
            <a:lvl7pPr marL="2331695" indent="0">
              <a:buNone/>
              <a:defRPr sz="1700"/>
            </a:lvl7pPr>
            <a:lvl8pPr marL="2720309" indent="0">
              <a:buNone/>
              <a:defRPr sz="1700"/>
            </a:lvl8pPr>
            <a:lvl9pPr marL="3108925"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1"/>
            <a:ext cx="2506801" cy="5590329"/>
          </a:xfrm>
        </p:spPr>
        <p:txBody>
          <a:bodyPr/>
          <a:lstStyle>
            <a:lvl1pPr marL="0" indent="0">
              <a:buNone/>
              <a:defRPr sz="1360"/>
            </a:lvl1pPr>
            <a:lvl2pPr marL="388616" indent="0">
              <a:buNone/>
              <a:defRPr sz="1190"/>
            </a:lvl2pPr>
            <a:lvl3pPr marL="777232" indent="0">
              <a:buNone/>
              <a:defRPr sz="1020"/>
            </a:lvl3pPr>
            <a:lvl4pPr marL="1165847" indent="0">
              <a:buNone/>
              <a:defRPr sz="850"/>
            </a:lvl4pPr>
            <a:lvl5pPr marL="1554463" indent="0">
              <a:buNone/>
              <a:defRPr sz="850"/>
            </a:lvl5pPr>
            <a:lvl6pPr marL="1943079" indent="0">
              <a:buNone/>
              <a:defRPr sz="850"/>
            </a:lvl6pPr>
            <a:lvl7pPr marL="2331695" indent="0">
              <a:buNone/>
              <a:defRPr sz="850"/>
            </a:lvl7pPr>
            <a:lvl8pPr marL="2720309" indent="0">
              <a:buNone/>
              <a:defRPr sz="850"/>
            </a:lvl8pPr>
            <a:lvl9pPr marL="3108925"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F70760C5-09C6-4343-B9A5-08EF06F5C243}" type="datetimeFigureOut">
              <a:rPr lang="en-CA" smtClean="0"/>
              <a:t>2024-12-02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198156440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152140396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9222251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4636"/>
            </a:lvl1pPr>
          </a:lstStyle>
          <a:p>
            <a:r>
              <a:rPr lang="en-US"/>
              <a:t>Click to edit Master title style</a:t>
            </a:r>
          </a:p>
        </p:txBody>
      </p:sp>
      <p:sp>
        <p:nvSpPr>
          <p:cNvPr id="3" name="Text Placeholder 2"/>
          <p:cNvSpPr>
            <a:spLocks noGrp="1"/>
          </p:cNvSpPr>
          <p:nvPr>
            <p:ph type="body" idx="1"/>
          </p:nvPr>
        </p:nvSpPr>
        <p:spPr>
          <a:xfrm>
            <a:off x="530305" y="6731215"/>
            <a:ext cx="6703695" cy="2200274"/>
          </a:xfrm>
        </p:spPr>
        <p:txBody>
          <a:bodyPr/>
          <a:lstStyle>
            <a:lvl1pPr marL="0" indent="0">
              <a:buNone/>
              <a:defRPr sz="1854">
                <a:solidFill>
                  <a:schemeClr val="tx1"/>
                </a:solidFill>
              </a:defRPr>
            </a:lvl1pPr>
            <a:lvl2pPr marL="353278" indent="0">
              <a:buNone/>
              <a:defRPr sz="1545">
                <a:solidFill>
                  <a:schemeClr val="tx1">
                    <a:tint val="75000"/>
                  </a:schemeClr>
                </a:solidFill>
              </a:defRPr>
            </a:lvl2pPr>
            <a:lvl3pPr marL="706557" indent="0">
              <a:buNone/>
              <a:defRPr sz="1391">
                <a:solidFill>
                  <a:schemeClr val="tx1">
                    <a:tint val="75000"/>
                  </a:schemeClr>
                </a:solidFill>
              </a:defRPr>
            </a:lvl3pPr>
            <a:lvl4pPr marL="1059835" indent="0">
              <a:buNone/>
              <a:defRPr sz="1236">
                <a:solidFill>
                  <a:schemeClr val="tx1">
                    <a:tint val="75000"/>
                  </a:schemeClr>
                </a:solidFill>
              </a:defRPr>
            </a:lvl4pPr>
            <a:lvl5pPr marL="1413114" indent="0">
              <a:buNone/>
              <a:defRPr sz="1236">
                <a:solidFill>
                  <a:schemeClr val="tx1">
                    <a:tint val="75000"/>
                  </a:schemeClr>
                </a:solidFill>
              </a:defRPr>
            </a:lvl5pPr>
            <a:lvl6pPr marL="1766392" indent="0">
              <a:buNone/>
              <a:defRPr sz="1236">
                <a:solidFill>
                  <a:schemeClr val="tx1">
                    <a:tint val="75000"/>
                  </a:schemeClr>
                </a:solidFill>
              </a:defRPr>
            </a:lvl6pPr>
            <a:lvl7pPr marL="2119671" indent="0">
              <a:buNone/>
              <a:defRPr sz="1236">
                <a:solidFill>
                  <a:schemeClr val="tx1">
                    <a:tint val="75000"/>
                  </a:schemeClr>
                </a:solidFill>
              </a:defRPr>
            </a:lvl7pPr>
            <a:lvl8pPr marL="2472949" indent="0">
              <a:buNone/>
              <a:defRPr sz="1236">
                <a:solidFill>
                  <a:schemeClr val="tx1">
                    <a:tint val="75000"/>
                  </a:schemeClr>
                </a:solidFill>
              </a:defRPr>
            </a:lvl8pPr>
            <a:lvl9pPr marL="2826228" indent="0">
              <a:buNone/>
              <a:defRPr sz="1236">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4355102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764DE79-268F-4C1A-8933-263129D2AF90}" type="datetimeFigureOut">
              <a:rPr lang="en-US" dirty="0"/>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4578901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1854" b="1"/>
            </a:lvl1pPr>
            <a:lvl2pPr marL="353278" indent="0">
              <a:buNone/>
              <a:defRPr sz="1545" b="1"/>
            </a:lvl2pPr>
            <a:lvl3pPr marL="706557" indent="0">
              <a:buNone/>
              <a:defRPr sz="1391" b="1"/>
            </a:lvl3pPr>
            <a:lvl4pPr marL="1059835" indent="0">
              <a:buNone/>
              <a:defRPr sz="1236" b="1"/>
            </a:lvl4pPr>
            <a:lvl5pPr marL="1413114" indent="0">
              <a:buNone/>
              <a:defRPr sz="1236" b="1"/>
            </a:lvl5pPr>
            <a:lvl6pPr marL="1766392" indent="0">
              <a:buNone/>
              <a:defRPr sz="1236" b="1"/>
            </a:lvl6pPr>
            <a:lvl7pPr marL="2119671" indent="0">
              <a:buNone/>
              <a:defRPr sz="1236" b="1"/>
            </a:lvl7pPr>
            <a:lvl8pPr marL="2472949" indent="0">
              <a:buNone/>
              <a:defRPr sz="1236" b="1"/>
            </a:lvl8pPr>
            <a:lvl9pPr marL="2826228" indent="0">
              <a:buNone/>
              <a:defRPr sz="1236"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1854" b="1"/>
            </a:lvl1pPr>
            <a:lvl2pPr marL="353278" indent="0">
              <a:buNone/>
              <a:defRPr sz="1545" b="1"/>
            </a:lvl2pPr>
            <a:lvl3pPr marL="706557" indent="0">
              <a:buNone/>
              <a:defRPr sz="1391" b="1"/>
            </a:lvl3pPr>
            <a:lvl4pPr marL="1059835" indent="0">
              <a:buNone/>
              <a:defRPr sz="1236" b="1"/>
            </a:lvl4pPr>
            <a:lvl5pPr marL="1413114" indent="0">
              <a:buNone/>
              <a:defRPr sz="1236" b="1"/>
            </a:lvl5pPr>
            <a:lvl6pPr marL="1766392" indent="0">
              <a:buNone/>
              <a:defRPr sz="1236" b="1"/>
            </a:lvl6pPr>
            <a:lvl7pPr marL="2119671" indent="0">
              <a:buNone/>
              <a:defRPr sz="1236" b="1"/>
            </a:lvl7pPr>
            <a:lvl8pPr marL="2472949" indent="0">
              <a:buNone/>
              <a:defRPr sz="1236" b="1"/>
            </a:lvl8pPr>
            <a:lvl9pPr marL="2826228" indent="0">
              <a:buNone/>
              <a:defRPr sz="1236"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764DE79-268F-4C1A-8933-263129D2AF90}" type="datetimeFigureOut">
              <a:rPr lang="en-US" dirty="0"/>
              <a:t>12/2/2024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173276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t>12/2/2024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7529955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12/2/2024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688188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473"/>
            </a:lvl1pPr>
          </a:lstStyle>
          <a:p>
            <a:r>
              <a:rPr lang="en-US"/>
              <a:t>Click to edit Master title style</a:t>
            </a:r>
          </a:p>
        </p:txBody>
      </p:sp>
      <p:sp>
        <p:nvSpPr>
          <p:cNvPr id="3" name="Content Placeholder 2"/>
          <p:cNvSpPr>
            <a:spLocks noGrp="1"/>
          </p:cNvSpPr>
          <p:nvPr>
            <p:ph idx="1"/>
          </p:nvPr>
        </p:nvSpPr>
        <p:spPr>
          <a:xfrm>
            <a:off x="3304282" y="1448226"/>
            <a:ext cx="3934778" cy="7147983"/>
          </a:xfrm>
        </p:spPr>
        <p:txBody>
          <a:bodyPr/>
          <a:lstStyle>
            <a:lvl1pPr>
              <a:defRPr sz="2473"/>
            </a:lvl1pPr>
            <a:lvl2pPr>
              <a:defRPr sz="2164"/>
            </a:lvl2pPr>
            <a:lvl3pPr>
              <a:defRPr sz="1854"/>
            </a:lvl3pPr>
            <a:lvl4pPr>
              <a:defRPr sz="1545"/>
            </a:lvl4pPr>
            <a:lvl5pPr>
              <a:defRPr sz="1545"/>
            </a:lvl5pPr>
            <a:lvl6pPr>
              <a:defRPr sz="1545"/>
            </a:lvl6pPr>
            <a:lvl7pPr>
              <a:defRPr sz="1545"/>
            </a:lvl7pPr>
            <a:lvl8pPr>
              <a:defRPr sz="1545"/>
            </a:lvl8pPr>
            <a:lvl9pPr>
              <a:defRPr sz="154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236"/>
            </a:lvl1pPr>
            <a:lvl2pPr marL="353278" indent="0">
              <a:buNone/>
              <a:defRPr sz="1082"/>
            </a:lvl2pPr>
            <a:lvl3pPr marL="706557" indent="0">
              <a:buNone/>
              <a:defRPr sz="927"/>
            </a:lvl3pPr>
            <a:lvl4pPr marL="1059835" indent="0">
              <a:buNone/>
              <a:defRPr sz="773"/>
            </a:lvl4pPr>
            <a:lvl5pPr marL="1413114" indent="0">
              <a:buNone/>
              <a:defRPr sz="773"/>
            </a:lvl5pPr>
            <a:lvl6pPr marL="1766392" indent="0">
              <a:buNone/>
              <a:defRPr sz="773"/>
            </a:lvl6pPr>
            <a:lvl7pPr marL="2119671" indent="0">
              <a:buNone/>
              <a:defRPr sz="773"/>
            </a:lvl7pPr>
            <a:lvl8pPr marL="2472949" indent="0">
              <a:buNone/>
              <a:defRPr sz="773"/>
            </a:lvl8pPr>
            <a:lvl9pPr marL="2826228" indent="0">
              <a:buNone/>
              <a:defRPr sz="773"/>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72463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473"/>
            </a:lvl1pPr>
          </a:lstStyle>
          <a:p>
            <a:r>
              <a:rPr lang="en-US"/>
              <a:t>Click to edit Master title style</a:t>
            </a:r>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473"/>
            </a:lvl1pPr>
            <a:lvl2pPr marL="353278" indent="0">
              <a:buNone/>
              <a:defRPr sz="2164"/>
            </a:lvl2pPr>
            <a:lvl3pPr marL="706557" indent="0">
              <a:buNone/>
              <a:defRPr sz="1854"/>
            </a:lvl3pPr>
            <a:lvl4pPr marL="1059835" indent="0">
              <a:buNone/>
              <a:defRPr sz="1545"/>
            </a:lvl4pPr>
            <a:lvl5pPr marL="1413114" indent="0">
              <a:buNone/>
              <a:defRPr sz="1545"/>
            </a:lvl5pPr>
            <a:lvl6pPr marL="1766392" indent="0">
              <a:buNone/>
              <a:defRPr sz="1545"/>
            </a:lvl6pPr>
            <a:lvl7pPr marL="2119671" indent="0">
              <a:buNone/>
              <a:defRPr sz="1545"/>
            </a:lvl7pPr>
            <a:lvl8pPr marL="2472949" indent="0">
              <a:buNone/>
              <a:defRPr sz="1545"/>
            </a:lvl8pPr>
            <a:lvl9pPr marL="2826228" indent="0">
              <a:buNone/>
              <a:defRPr sz="1545"/>
            </a:lvl9pPr>
          </a:lstStyle>
          <a:p>
            <a:endParaRPr lang="en-US"/>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236"/>
            </a:lvl1pPr>
            <a:lvl2pPr marL="353278" indent="0">
              <a:buNone/>
              <a:defRPr sz="1082"/>
            </a:lvl2pPr>
            <a:lvl3pPr marL="706557" indent="0">
              <a:buNone/>
              <a:defRPr sz="927"/>
            </a:lvl3pPr>
            <a:lvl4pPr marL="1059835" indent="0">
              <a:buNone/>
              <a:defRPr sz="773"/>
            </a:lvl4pPr>
            <a:lvl5pPr marL="1413114" indent="0">
              <a:buNone/>
              <a:defRPr sz="773"/>
            </a:lvl5pPr>
            <a:lvl6pPr marL="1766392" indent="0">
              <a:buNone/>
              <a:defRPr sz="773"/>
            </a:lvl6pPr>
            <a:lvl7pPr marL="2119671" indent="0">
              <a:buNone/>
              <a:defRPr sz="773"/>
            </a:lvl7pPr>
            <a:lvl8pPr marL="2472949" indent="0">
              <a:buNone/>
              <a:defRPr sz="773"/>
            </a:lvl8pPr>
            <a:lvl9pPr marL="2826228" indent="0">
              <a:buNone/>
              <a:defRPr sz="773"/>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545216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927">
                <a:solidFill>
                  <a:schemeClr val="tx1">
                    <a:tint val="75000"/>
                  </a:schemeClr>
                </a:solidFill>
              </a:defRPr>
            </a:lvl1pPr>
          </a:lstStyle>
          <a:p>
            <a:fld id="{C764DE79-268F-4C1A-8933-263129D2AF90}" type="datetimeFigureOut">
              <a:rPr lang="en-US" dirty="0"/>
              <a:t>12/2/2024</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927">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927">
                <a:solidFill>
                  <a:schemeClr val="tx1">
                    <a:tint val="75000"/>
                  </a:schemeClr>
                </a:solidFill>
              </a:defRPr>
            </a:lvl1pPr>
          </a:lstStyle>
          <a:p>
            <a:fld id="{48F63A3B-78C7-47BE-AE5E-E10140E04643}" type="slidenum">
              <a:rPr lang="en-US" dirty="0"/>
              <a:t>‹#›</a:t>
            </a:fld>
            <a:endParaRPr lang="en-US"/>
          </a:p>
        </p:txBody>
      </p:sp>
    </p:spTree>
    <p:extLst>
      <p:ext uri="{BB962C8B-B14F-4D97-AF65-F5344CB8AC3E}">
        <p14:creationId xmlns:p14="http://schemas.microsoft.com/office/powerpoint/2010/main" val="261241518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F70760C5-09C6-4343-B9A5-08EF06F5C243}" type="datetimeFigureOut">
              <a:rPr lang="en-CA" smtClean="0"/>
              <a:t>2024-12-02</a:t>
            </a:fld>
            <a:endParaRPr lang="en-CA"/>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8E624044-7726-4473-8343-C2078F3DA86D}" type="slidenum">
              <a:rPr lang="en-CA" smtClean="0"/>
              <a:t>‹#›</a:t>
            </a:fld>
            <a:endParaRPr lang="en-CA"/>
          </a:p>
        </p:txBody>
      </p:sp>
    </p:spTree>
    <p:extLst>
      <p:ext uri="{BB962C8B-B14F-4D97-AF65-F5344CB8AC3E}">
        <p14:creationId xmlns:p14="http://schemas.microsoft.com/office/powerpoint/2010/main" val="329246029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777232"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07" indent="-194307" algn="l" defTabSz="777232"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23" indent="-194307" algn="l" defTabSz="777232"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39" indent="-194307" algn="l" defTabSz="777232"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55" indent="-194307" algn="l" defTabSz="777232"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70" indent="-194307" algn="l" defTabSz="777232"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386" indent="-194307" algn="l" defTabSz="777232"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02" indent="-194307" algn="l" defTabSz="777232"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18" indent="-194307" algn="l" defTabSz="777232"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33" indent="-194307" algn="l" defTabSz="777232"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32" rtl="0" eaLnBrk="1" latinLnBrk="0" hangingPunct="1">
        <a:defRPr sz="1530" kern="1200">
          <a:solidFill>
            <a:schemeClr val="tx1"/>
          </a:solidFill>
          <a:latin typeface="+mn-lt"/>
          <a:ea typeface="+mn-ea"/>
          <a:cs typeface="+mn-cs"/>
        </a:defRPr>
      </a:lvl1pPr>
      <a:lvl2pPr marL="388616" algn="l" defTabSz="777232" rtl="0" eaLnBrk="1" latinLnBrk="0" hangingPunct="1">
        <a:defRPr sz="1530" kern="1200">
          <a:solidFill>
            <a:schemeClr val="tx1"/>
          </a:solidFill>
          <a:latin typeface="+mn-lt"/>
          <a:ea typeface="+mn-ea"/>
          <a:cs typeface="+mn-cs"/>
        </a:defRPr>
      </a:lvl2pPr>
      <a:lvl3pPr marL="777232" algn="l" defTabSz="777232" rtl="0" eaLnBrk="1" latinLnBrk="0" hangingPunct="1">
        <a:defRPr sz="1530" kern="1200">
          <a:solidFill>
            <a:schemeClr val="tx1"/>
          </a:solidFill>
          <a:latin typeface="+mn-lt"/>
          <a:ea typeface="+mn-ea"/>
          <a:cs typeface="+mn-cs"/>
        </a:defRPr>
      </a:lvl3pPr>
      <a:lvl4pPr marL="1165847" algn="l" defTabSz="777232" rtl="0" eaLnBrk="1" latinLnBrk="0" hangingPunct="1">
        <a:defRPr sz="1530" kern="1200">
          <a:solidFill>
            <a:schemeClr val="tx1"/>
          </a:solidFill>
          <a:latin typeface="+mn-lt"/>
          <a:ea typeface="+mn-ea"/>
          <a:cs typeface="+mn-cs"/>
        </a:defRPr>
      </a:lvl4pPr>
      <a:lvl5pPr marL="1554463" algn="l" defTabSz="777232" rtl="0" eaLnBrk="1" latinLnBrk="0" hangingPunct="1">
        <a:defRPr sz="1530" kern="1200">
          <a:solidFill>
            <a:schemeClr val="tx1"/>
          </a:solidFill>
          <a:latin typeface="+mn-lt"/>
          <a:ea typeface="+mn-ea"/>
          <a:cs typeface="+mn-cs"/>
        </a:defRPr>
      </a:lvl5pPr>
      <a:lvl6pPr marL="1943079" algn="l" defTabSz="777232" rtl="0" eaLnBrk="1" latinLnBrk="0" hangingPunct="1">
        <a:defRPr sz="1530" kern="1200">
          <a:solidFill>
            <a:schemeClr val="tx1"/>
          </a:solidFill>
          <a:latin typeface="+mn-lt"/>
          <a:ea typeface="+mn-ea"/>
          <a:cs typeface="+mn-cs"/>
        </a:defRPr>
      </a:lvl6pPr>
      <a:lvl7pPr marL="2331695" algn="l" defTabSz="777232" rtl="0" eaLnBrk="1" latinLnBrk="0" hangingPunct="1">
        <a:defRPr sz="1530" kern="1200">
          <a:solidFill>
            <a:schemeClr val="tx1"/>
          </a:solidFill>
          <a:latin typeface="+mn-lt"/>
          <a:ea typeface="+mn-ea"/>
          <a:cs typeface="+mn-cs"/>
        </a:defRPr>
      </a:lvl7pPr>
      <a:lvl8pPr marL="2720309" algn="l" defTabSz="777232" rtl="0" eaLnBrk="1" latinLnBrk="0" hangingPunct="1">
        <a:defRPr sz="1530" kern="1200">
          <a:solidFill>
            <a:schemeClr val="tx1"/>
          </a:solidFill>
          <a:latin typeface="+mn-lt"/>
          <a:ea typeface="+mn-ea"/>
          <a:cs typeface="+mn-cs"/>
        </a:defRPr>
      </a:lvl8pPr>
      <a:lvl9pPr marL="3108925" algn="l" defTabSz="777232"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10.png"/></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16.png"/><Relationship Id="rId5" Type="http://schemas.openxmlformats.org/officeDocument/2006/relationships/image" Target="../media/image14.png"/><Relationship Id="rId4" Type="http://schemas.openxmlformats.org/officeDocument/2006/relationships/image" Target="../media/image13.png"/></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7" Type="http://schemas.openxmlformats.org/officeDocument/2006/relationships/image" Target="../media/image22.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21.png"/><Relationship Id="rId5" Type="http://schemas.openxmlformats.org/officeDocument/2006/relationships/image" Target="../media/image20.png"/><Relationship Id="rId4" Type="http://schemas.openxmlformats.org/officeDocument/2006/relationships/image" Target="../media/image17.png"/></Relationships>
</file>

<file path=ppt/slides/_rels/slide2.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image" Target="../media/image15.pn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8.png"/><Relationship Id="rId11" Type="http://schemas.openxmlformats.org/officeDocument/2006/relationships/image" Target="../media/image13.png"/><Relationship Id="rId5" Type="http://schemas.openxmlformats.org/officeDocument/2006/relationships/image" Target="../media/image7.png"/><Relationship Id="rId15" Type="http://schemas.openxmlformats.org/officeDocument/2006/relationships/image" Target="../media/image17.png"/><Relationship Id="rId10" Type="http://schemas.openxmlformats.org/officeDocument/2006/relationships/image" Target="../media/image12.png"/><Relationship Id="rId4" Type="http://schemas.openxmlformats.org/officeDocument/2006/relationships/image" Target="../media/image6.png"/><Relationship Id="rId9" Type="http://schemas.openxmlformats.org/officeDocument/2006/relationships/image" Target="../media/image11.png"/><Relationship Id="rId14" Type="http://schemas.openxmlformats.org/officeDocument/2006/relationships/image" Target="../media/image16.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18.png"/></Relationships>
</file>

<file path=ppt/slides/_rels/slide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16.png"/><Relationship Id="rId5" Type="http://schemas.openxmlformats.org/officeDocument/2006/relationships/image" Target="../media/image14.png"/><Relationship Id="rId4" Type="http://schemas.openxmlformats.org/officeDocument/2006/relationships/image" Target="../media/image13.png"/></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7" Type="http://schemas.openxmlformats.org/officeDocument/2006/relationships/image" Target="../media/image22.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21.png"/><Relationship Id="rId5" Type="http://schemas.openxmlformats.org/officeDocument/2006/relationships/image" Target="../media/image20.png"/><Relationship Id="rId4" Type="http://schemas.openxmlformats.org/officeDocument/2006/relationships/image" Target="../media/image17.png"/></Relationships>
</file>

<file path=ppt/slides/_rels/slide8.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image" Target="../media/image15.png"/><Relationship Id="rId3" Type="http://schemas.openxmlformats.org/officeDocument/2006/relationships/image" Target="../media/image4.png"/><Relationship Id="rId7" Type="http://schemas.openxmlformats.org/officeDocument/2006/relationships/image" Target="../media/image9.png"/><Relationship Id="rId12" Type="http://schemas.openxmlformats.org/officeDocument/2006/relationships/image" Target="../media/image14.png"/><Relationship Id="rId2" Type="http://schemas.openxmlformats.org/officeDocument/2006/relationships/image" Target="../media/image5.png"/><Relationship Id="rId1" Type="http://schemas.openxmlformats.org/officeDocument/2006/relationships/slideLayout" Target="../slideLayouts/slideLayout1.xml"/><Relationship Id="rId6" Type="http://schemas.openxmlformats.org/officeDocument/2006/relationships/image" Target="../media/image8.png"/><Relationship Id="rId11" Type="http://schemas.openxmlformats.org/officeDocument/2006/relationships/image" Target="../media/image13.png"/><Relationship Id="rId5" Type="http://schemas.openxmlformats.org/officeDocument/2006/relationships/image" Target="../media/image7.png"/><Relationship Id="rId15" Type="http://schemas.openxmlformats.org/officeDocument/2006/relationships/image" Target="../media/image17.png"/><Relationship Id="rId10" Type="http://schemas.openxmlformats.org/officeDocument/2006/relationships/image" Target="../media/image12.png"/><Relationship Id="rId4" Type="http://schemas.openxmlformats.org/officeDocument/2006/relationships/image" Target="../media/image6.png"/><Relationship Id="rId9" Type="http://schemas.openxmlformats.org/officeDocument/2006/relationships/image" Target="../media/image11.png"/><Relationship Id="rId14" Type="http://schemas.openxmlformats.org/officeDocument/2006/relationships/image" Target="../media/image16.png"/></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1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7820F36B-1165-8106-6531-4A22156AA99D}"/>
              </a:ext>
            </a:extLst>
          </p:cNvPr>
          <p:cNvSpPr txBox="1"/>
          <p:nvPr/>
        </p:nvSpPr>
        <p:spPr>
          <a:xfrm>
            <a:off x="782236" y="7448679"/>
            <a:ext cx="6207927" cy="1574074"/>
          </a:xfrm>
          <a:prstGeom prst="rect">
            <a:avLst/>
          </a:prstGeom>
          <a:noFill/>
        </p:spPr>
        <p:txBody>
          <a:bodyPr rot="0" spcFirstLastPara="0" vertOverflow="overflow" horzOverflow="overflow" vert="horz" wrap="square" lIns="89934" tIns="44967" rIns="89934" bIns="44967" numCol="1" spcCol="0" rtlCol="0" fromWordArt="0" anchor="t" anchorCtr="0" forceAA="0" compatLnSpc="1">
            <a:prstTxWarp prst="textNoShape">
              <a:avLst/>
            </a:prstTxWarp>
            <a:spAutoFit/>
          </a:bodyPr>
          <a:lstStyle/>
          <a:p>
            <a:pPr defTabSz="899367">
              <a:defRPr/>
            </a:pPr>
            <a:r>
              <a:rPr lang="en-US" sz="1377" i="1" dirty="0">
                <a:solidFill>
                  <a:prstClr val="black"/>
                </a:solidFill>
                <a:latin typeface="Calibri"/>
                <a:ea typeface="Open Sans"/>
                <a:cs typeface="Open Sans"/>
              </a:rPr>
              <a:t>Disclaimer: These materials were created using funding from the Provincial Community Stroke Rehabilitation Initiative and crafted by Aran Oberle, Speech Language Pathologist, with input from regional rehab programs. They are not meant to replace professional expertise. Readers should seek advice from a qualified healthcare provider for any concerns. The content of this PowerPoint can be adjusted to suit the needs of healthcare professionals. Users are accountable for confirming the accuracy and suitability of the information for their unique situations.</a:t>
            </a:r>
          </a:p>
        </p:txBody>
      </p:sp>
      <p:sp>
        <p:nvSpPr>
          <p:cNvPr id="8" name="TextBox 7">
            <a:extLst>
              <a:ext uri="{FF2B5EF4-FFF2-40B4-BE49-F238E27FC236}">
                <a16:creationId xmlns:a16="http://schemas.microsoft.com/office/drawing/2014/main" id="{F39DB895-8B62-40C9-A32B-E8F6B6FA410A}"/>
              </a:ext>
            </a:extLst>
          </p:cNvPr>
          <p:cNvSpPr txBox="1"/>
          <p:nvPr/>
        </p:nvSpPr>
        <p:spPr>
          <a:xfrm>
            <a:off x="1125733" y="4076227"/>
            <a:ext cx="5520932" cy="2387494"/>
          </a:xfrm>
          <a:prstGeom prst="rect">
            <a:avLst/>
          </a:prstGeom>
          <a:noFill/>
        </p:spPr>
        <p:txBody>
          <a:bodyPr wrap="square">
            <a:spAutoFit/>
          </a:bodyPr>
          <a:lstStyle/>
          <a:p>
            <a:pPr algn="ctr" defTabSz="899367">
              <a:defRPr/>
            </a:pPr>
            <a:r>
              <a:rPr lang="en-US" sz="5300" dirty="0">
                <a:solidFill>
                  <a:srgbClr val="E7E6E6">
                    <a:lumMod val="10000"/>
                  </a:srgbClr>
                </a:solidFill>
                <a:latin typeface="Calibri"/>
                <a:ea typeface="Open Sans"/>
                <a:cs typeface="Calibri"/>
              </a:rPr>
              <a:t>10 Principles of Neuroplasticity</a:t>
            </a:r>
          </a:p>
          <a:p>
            <a:pPr algn="ctr" defTabSz="899367">
              <a:defRPr/>
            </a:pPr>
            <a:endParaRPr lang="en-US" sz="1967" dirty="0">
              <a:solidFill>
                <a:srgbClr val="E7E6E6">
                  <a:lumMod val="10000"/>
                </a:srgbClr>
              </a:solidFill>
              <a:latin typeface="Open Sans"/>
              <a:ea typeface="+mn-lt"/>
              <a:cs typeface="Calibri" panose="020F0502020204030204"/>
            </a:endParaRPr>
          </a:p>
          <a:p>
            <a:pPr algn="ctr" defTabSz="899367">
              <a:defRPr/>
            </a:pPr>
            <a:r>
              <a:rPr lang="en-US" sz="2360" b="1" dirty="0">
                <a:solidFill>
                  <a:srgbClr val="E7E6E6">
                    <a:lumMod val="10000"/>
                  </a:srgbClr>
                </a:solidFill>
                <a:latin typeface="Calibri"/>
                <a:ea typeface="+mn-lt"/>
                <a:cs typeface="Calibri" panose="020F0502020204030204"/>
              </a:rPr>
              <a:t>Aphasia-friendly toolkit Feb 2024 </a:t>
            </a:r>
            <a:endParaRPr lang="en-US" sz="2360" b="1" dirty="0">
              <a:solidFill>
                <a:srgbClr val="E7E6E6">
                  <a:lumMod val="10000"/>
                </a:srgbClr>
              </a:solidFill>
              <a:latin typeface="Calibri"/>
              <a:cs typeface="Calibri"/>
            </a:endParaRPr>
          </a:p>
        </p:txBody>
      </p:sp>
      <p:pic>
        <p:nvPicPr>
          <p:cNvPr id="12" name="Graphic 11">
            <a:extLst>
              <a:ext uri="{FF2B5EF4-FFF2-40B4-BE49-F238E27FC236}">
                <a16:creationId xmlns:a16="http://schemas.microsoft.com/office/drawing/2014/main" id="{281D7713-493E-E832-5B32-52AAD6EF66F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191869" y="1226769"/>
            <a:ext cx="2798293" cy="1017560"/>
          </a:xfrm>
          <a:prstGeom prst="rect">
            <a:avLst/>
          </a:prstGeom>
        </p:spPr>
      </p:pic>
      <p:sp>
        <p:nvSpPr>
          <p:cNvPr id="3" name="Rectangle 2">
            <a:extLst>
              <a:ext uri="{FF2B5EF4-FFF2-40B4-BE49-F238E27FC236}">
                <a16:creationId xmlns:a16="http://schemas.microsoft.com/office/drawing/2014/main" id="{2615CA48-11DB-489D-DDFF-1FCF87D1D3FC}"/>
              </a:ext>
            </a:extLst>
          </p:cNvPr>
          <p:cNvSpPr/>
          <p:nvPr/>
        </p:nvSpPr>
        <p:spPr>
          <a:xfrm>
            <a:off x="0" y="0"/>
            <a:ext cx="7772400" cy="10058400"/>
          </a:xfrm>
          <a:prstGeom prst="rect">
            <a:avLst/>
          </a:prstGeom>
          <a:noFill/>
          <a:ln w="76200">
            <a:solidFill>
              <a:schemeClr val="bg2">
                <a:lumMod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899367"/>
            <a:endParaRPr lang="en-CA" sz="1770">
              <a:solidFill>
                <a:prstClr val="white"/>
              </a:solidFill>
              <a:latin typeface="Calibri" panose="020F0502020204030204"/>
            </a:endParaRPr>
          </a:p>
        </p:txBody>
      </p:sp>
      <p:pic>
        <p:nvPicPr>
          <p:cNvPr id="4" name="Picture 3" descr="A logo for a company&#10;&#10;Description automatically generated">
            <a:extLst>
              <a:ext uri="{FF2B5EF4-FFF2-40B4-BE49-F238E27FC236}">
                <a16:creationId xmlns:a16="http://schemas.microsoft.com/office/drawing/2014/main" id="{BD3C9FC3-EE05-9FCD-C1A8-8F791827A23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82235" y="1081446"/>
            <a:ext cx="2798293" cy="1287215"/>
          </a:xfrm>
          <a:prstGeom prst="rect">
            <a:avLst/>
          </a:prstGeom>
        </p:spPr>
      </p:pic>
    </p:spTree>
    <p:extLst>
      <p:ext uri="{BB962C8B-B14F-4D97-AF65-F5344CB8AC3E}">
        <p14:creationId xmlns:p14="http://schemas.microsoft.com/office/powerpoint/2010/main" val="4046967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C332CB-D61C-1F7F-D75A-885F2005AFC4}"/>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00E89AEF-0E17-B90A-F0FF-7B12613DC390}"/>
              </a:ext>
            </a:extLst>
          </p:cNvPr>
          <p:cNvSpPr txBox="1"/>
          <p:nvPr/>
        </p:nvSpPr>
        <p:spPr>
          <a:xfrm>
            <a:off x="126565" y="1808280"/>
            <a:ext cx="7505669" cy="332886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lnSpc>
                <a:spcPct val="200000"/>
              </a:lnSpc>
            </a:pPr>
            <a:r>
              <a:rPr lang="en-US" b="1">
                <a:latin typeface="Century Gothic"/>
                <a:ea typeface="+mn-lt"/>
                <a:cs typeface="+mn-lt"/>
              </a:rPr>
              <a:t>3. SPÉCIFICITÉ</a:t>
            </a:r>
          </a:p>
          <a:p>
            <a:pPr>
              <a:lnSpc>
                <a:spcPct val="200000"/>
              </a:lnSpc>
            </a:pPr>
            <a:r>
              <a:rPr lang="en-US">
                <a:latin typeface="Century Gothic"/>
                <a:ea typeface="+mn-lt"/>
                <a:cs typeface="+mn-lt"/>
              </a:rPr>
              <a:t>Les </a:t>
            </a:r>
            <a:r>
              <a:rPr lang="en-US" b="1">
                <a:latin typeface="Century Gothic"/>
                <a:ea typeface="+mn-lt"/>
                <a:cs typeface="+mn-lt"/>
              </a:rPr>
              <a:t>cellules </a:t>
            </a:r>
            <a:r>
              <a:rPr lang="en-US" b="1" err="1">
                <a:latin typeface="Century Gothic"/>
                <a:ea typeface="+mn-lt"/>
                <a:cs typeface="+mn-lt"/>
              </a:rPr>
              <a:t>cérébrales</a:t>
            </a:r>
            <a:r>
              <a:rPr lang="en-US">
                <a:latin typeface="Century Gothic"/>
                <a:ea typeface="+mn-lt"/>
                <a:cs typeface="+mn-lt"/>
              </a:rPr>
              <a:t> </a:t>
            </a:r>
            <a:r>
              <a:rPr lang="en-US" err="1">
                <a:latin typeface="Century Gothic"/>
                <a:ea typeface="+mn-lt"/>
                <a:cs typeface="+mn-lt"/>
              </a:rPr>
              <a:t>exécutent</a:t>
            </a:r>
            <a:r>
              <a:rPr lang="en-US">
                <a:latin typeface="Century Gothic"/>
                <a:ea typeface="+mn-lt"/>
                <a:cs typeface="+mn-lt"/>
              </a:rPr>
              <a:t> des actions et des</a:t>
            </a:r>
            <a:r>
              <a:rPr lang="en-US" b="1">
                <a:latin typeface="Century Gothic"/>
                <a:ea typeface="+mn-lt"/>
                <a:cs typeface="+mn-lt"/>
              </a:rPr>
              <a:t> </a:t>
            </a:r>
            <a:r>
              <a:rPr lang="en-US" b="1" err="1">
                <a:latin typeface="Century Gothic"/>
                <a:ea typeface="+mn-lt"/>
                <a:cs typeface="+mn-lt"/>
              </a:rPr>
              <a:t>compétences</a:t>
            </a:r>
            <a:r>
              <a:rPr lang="en-US" b="1">
                <a:latin typeface="Century Gothic"/>
                <a:ea typeface="+mn-lt"/>
                <a:cs typeface="+mn-lt"/>
              </a:rPr>
              <a:t> </a:t>
            </a:r>
            <a:r>
              <a:rPr lang="en-US" b="1" err="1">
                <a:latin typeface="Century Gothic"/>
                <a:ea typeface="+mn-lt"/>
                <a:cs typeface="+mn-lt"/>
              </a:rPr>
              <a:t>spécifiques</a:t>
            </a:r>
            <a:r>
              <a:rPr lang="en-US">
                <a:latin typeface="Century Gothic"/>
                <a:ea typeface="+mn-lt"/>
                <a:cs typeface="+mn-lt"/>
              </a:rPr>
              <a:t>. Les </a:t>
            </a:r>
            <a:r>
              <a:rPr lang="en-US" err="1">
                <a:latin typeface="Century Gothic"/>
                <a:ea typeface="+mn-lt"/>
                <a:cs typeface="+mn-lt"/>
              </a:rPr>
              <a:t>exercices</a:t>
            </a:r>
            <a:r>
              <a:rPr lang="en-US">
                <a:latin typeface="Century Gothic"/>
                <a:ea typeface="+mn-lt"/>
                <a:cs typeface="+mn-lt"/>
              </a:rPr>
              <a:t> de </a:t>
            </a:r>
            <a:r>
              <a:rPr lang="en-US" b="1" err="1">
                <a:latin typeface="Century Gothic"/>
                <a:ea typeface="+mn-lt"/>
                <a:cs typeface="+mn-lt"/>
              </a:rPr>
              <a:t>thérapie</a:t>
            </a:r>
            <a:r>
              <a:rPr lang="en-US">
                <a:latin typeface="Century Gothic"/>
                <a:ea typeface="+mn-lt"/>
                <a:cs typeface="+mn-lt"/>
              </a:rPr>
              <a:t> </a:t>
            </a:r>
            <a:r>
              <a:rPr lang="en-US" err="1">
                <a:latin typeface="Century Gothic"/>
                <a:ea typeface="+mn-lt"/>
                <a:cs typeface="+mn-lt"/>
              </a:rPr>
              <a:t>ciblent</a:t>
            </a:r>
            <a:r>
              <a:rPr lang="en-US">
                <a:latin typeface="Century Gothic"/>
                <a:ea typeface="+mn-lt"/>
                <a:cs typeface="+mn-lt"/>
              </a:rPr>
              <a:t> des </a:t>
            </a:r>
            <a:r>
              <a:rPr lang="en-US" b="1">
                <a:latin typeface="Century Gothic"/>
                <a:ea typeface="+mn-lt"/>
                <a:cs typeface="+mn-lt"/>
              </a:rPr>
              <a:t>cellules du </a:t>
            </a:r>
            <a:r>
              <a:rPr lang="en-US" b="1" err="1">
                <a:latin typeface="Century Gothic"/>
                <a:ea typeface="+mn-lt"/>
                <a:cs typeface="+mn-lt"/>
              </a:rPr>
              <a:t>cerveau</a:t>
            </a:r>
            <a:r>
              <a:rPr lang="en-US" b="1">
                <a:latin typeface="Century Gothic"/>
                <a:ea typeface="+mn-lt"/>
                <a:cs typeface="+mn-lt"/>
              </a:rPr>
              <a:t> </a:t>
            </a:r>
            <a:r>
              <a:rPr lang="en-US" b="1" err="1">
                <a:latin typeface="Century Gothic"/>
                <a:ea typeface="+mn-lt"/>
                <a:cs typeface="+mn-lt"/>
              </a:rPr>
              <a:t>spécifiques</a:t>
            </a:r>
            <a:r>
              <a:rPr lang="en-US" b="1">
                <a:latin typeface="Century Gothic"/>
                <a:ea typeface="+mn-lt"/>
                <a:cs typeface="+mn-lt"/>
              </a:rPr>
              <a:t> </a:t>
            </a:r>
            <a:r>
              <a:rPr lang="en-US">
                <a:latin typeface="Century Gothic"/>
                <a:ea typeface="+mn-lt"/>
                <a:cs typeface="+mn-lt"/>
              </a:rPr>
              <a:t>et des parties </a:t>
            </a:r>
            <a:r>
              <a:rPr lang="en-US" err="1">
                <a:latin typeface="Century Gothic"/>
                <a:ea typeface="+mn-lt"/>
                <a:cs typeface="+mn-lt"/>
              </a:rPr>
              <a:t>spécifiques</a:t>
            </a:r>
            <a:r>
              <a:rPr lang="en-US">
                <a:latin typeface="Century Gothic"/>
                <a:ea typeface="+mn-lt"/>
                <a:cs typeface="+mn-lt"/>
              </a:rPr>
              <a:t> du </a:t>
            </a:r>
            <a:r>
              <a:rPr lang="en-US" err="1">
                <a:latin typeface="Century Gothic"/>
                <a:ea typeface="+mn-lt"/>
                <a:cs typeface="+mn-lt"/>
              </a:rPr>
              <a:t>cerveau</a:t>
            </a:r>
            <a:r>
              <a:rPr lang="en-US">
                <a:latin typeface="Century Gothic"/>
                <a:ea typeface="+mn-lt"/>
                <a:cs typeface="+mn-lt"/>
              </a:rPr>
              <a:t>. Les </a:t>
            </a:r>
            <a:r>
              <a:rPr lang="en-US" err="1">
                <a:latin typeface="Century Gothic"/>
                <a:ea typeface="+mn-lt"/>
                <a:cs typeface="+mn-lt"/>
              </a:rPr>
              <a:t>thérapeutes</a:t>
            </a:r>
            <a:r>
              <a:rPr lang="en-US">
                <a:latin typeface="Century Gothic"/>
                <a:ea typeface="+mn-lt"/>
                <a:cs typeface="+mn-lt"/>
              </a:rPr>
              <a:t> </a:t>
            </a:r>
            <a:r>
              <a:rPr lang="en-US" err="1">
                <a:latin typeface="Century Gothic"/>
                <a:ea typeface="+mn-lt"/>
                <a:cs typeface="+mn-lt"/>
              </a:rPr>
              <a:t>utilisent</a:t>
            </a:r>
            <a:r>
              <a:rPr lang="en-US">
                <a:latin typeface="Century Gothic"/>
                <a:ea typeface="+mn-lt"/>
                <a:cs typeface="+mn-lt"/>
              </a:rPr>
              <a:t> des </a:t>
            </a:r>
            <a:r>
              <a:rPr lang="en-US" err="1">
                <a:latin typeface="Century Gothic"/>
                <a:ea typeface="+mn-lt"/>
                <a:cs typeface="+mn-lt"/>
              </a:rPr>
              <a:t>exercices</a:t>
            </a:r>
            <a:r>
              <a:rPr lang="en-US">
                <a:latin typeface="Century Gothic"/>
                <a:ea typeface="+mn-lt"/>
                <a:cs typeface="+mn-lt"/>
              </a:rPr>
              <a:t> qui </a:t>
            </a:r>
            <a:r>
              <a:rPr lang="en-US" b="1" err="1">
                <a:latin typeface="Century Gothic"/>
                <a:ea typeface="+mn-lt"/>
                <a:cs typeface="+mn-lt"/>
              </a:rPr>
              <a:t>aident</a:t>
            </a:r>
            <a:r>
              <a:rPr lang="en-US" b="1">
                <a:latin typeface="Century Gothic"/>
                <a:ea typeface="+mn-lt"/>
                <a:cs typeface="+mn-lt"/>
              </a:rPr>
              <a:t> des parties </a:t>
            </a:r>
            <a:r>
              <a:rPr lang="en-US" b="1" err="1">
                <a:latin typeface="Century Gothic"/>
                <a:ea typeface="+mn-lt"/>
                <a:cs typeface="+mn-lt"/>
              </a:rPr>
              <a:t>spécifiques</a:t>
            </a:r>
            <a:r>
              <a:rPr lang="en-US" b="1">
                <a:latin typeface="Century Gothic"/>
                <a:ea typeface="+mn-lt"/>
                <a:cs typeface="+mn-lt"/>
              </a:rPr>
              <a:t> </a:t>
            </a:r>
            <a:r>
              <a:rPr lang="en-US">
                <a:latin typeface="Century Gothic"/>
                <a:ea typeface="+mn-lt"/>
                <a:cs typeface="+mn-lt"/>
              </a:rPr>
              <a:t>du </a:t>
            </a:r>
            <a:r>
              <a:rPr lang="en-US" err="1">
                <a:latin typeface="Century Gothic"/>
                <a:ea typeface="+mn-lt"/>
                <a:cs typeface="+mn-lt"/>
              </a:rPr>
              <a:t>cerveau</a:t>
            </a:r>
            <a:r>
              <a:rPr lang="en-US">
                <a:latin typeface="Century Gothic"/>
                <a:ea typeface="+mn-lt"/>
                <a:cs typeface="+mn-lt"/>
              </a:rPr>
              <a:t>.</a:t>
            </a:r>
            <a:endParaRPr lang="en-US">
              <a:latin typeface="Century Gothic"/>
            </a:endParaRPr>
          </a:p>
        </p:txBody>
      </p:sp>
      <p:pic>
        <p:nvPicPr>
          <p:cNvPr id="20" name="Picture 20" descr="Icon&#10;&#10;Description automatically generated">
            <a:extLst>
              <a:ext uri="{FF2B5EF4-FFF2-40B4-BE49-F238E27FC236}">
                <a16:creationId xmlns:a16="http://schemas.microsoft.com/office/drawing/2014/main" id="{4183A833-945D-F2BA-A3EB-C2E446DD1641}"/>
              </a:ext>
            </a:extLst>
          </p:cNvPr>
          <p:cNvPicPr>
            <a:picLocks noChangeAspect="1"/>
          </p:cNvPicPr>
          <p:nvPr/>
        </p:nvPicPr>
        <p:blipFill>
          <a:blip r:embed="rId2"/>
          <a:stretch>
            <a:fillRect/>
          </a:stretch>
        </p:blipFill>
        <p:spPr>
          <a:xfrm>
            <a:off x="6745302" y="36935"/>
            <a:ext cx="942257" cy="942975"/>
          </a:xfrm>
          <a:prstGeom prst="rect">
            <a:avLst/>
          </a:prstGeom>
        </p:spPr>
      </p:pic>
      <p:sp>
        <p:nvSpPr>
          <p:cNvPr id="6" name="TextBox 5">
            <a:extLst>
              <a:ext uri="{FF2B5EF4-FFF2-40B4-BE49-F238E27FC236}">
                <a16:creationId xmlns:a16="http://schemas.microsoft.com/office/drawing/2014/main" id="{C5E0F944-95A8-28A0-73B7-EF41FBCA773D}"/>
              </a:ext>
            </a:extLst>
          </p:cNvPr>
          <p:cNvSpPr txBox="1"/>
          <p:nvPr/>
        </p:nvSpPr>
        <p:spPr>
          <a:xfrm>
            <a:off x="695359" y="118241"/>
            <a:ext cx="567004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CA" sz="2800" b="1">
              <a:latin typeface="Century Gothic"/>
            </a:endParaRPr>
          </a:p>
        </p:txBody>
      </p:sp>
      <p:pic>
        <p:nvPicPr>
          <p:cNvPr id="3" name="Picture 6">
            <a:extLst>
              <a:ext uri="{FF2B5EF4-FFF2-40B4-BE49-F238E27FC236}">
                <a16:creationId xmlns:a16="http://schemas.microsoft.com/office/drawing/2014/main" id="{A9C13074-7841-057C-D8DA-866A9AE8530A}"/>
              </a:ext>
            </a:extLst>
          </p:cNvPr>
          <p:cNvPicPr>
            <a:picLocks noChangeAspect="1"/>
          </p:cNvPicPr>
          <p:nvPr/>
        </p:nvPicPr>
        <p:blipFill>
          <a:blip r:embed="rId3"/>
          <a:stretch>
            <a:fillRect/>
          </a:stretch>
        </p:blipFill>
        <p:spPr>
          <a:xfrm>
            <a:off x="4724626" y="977498"/>
            <a:ext cx="1447479" cy="1456861"/>
          </a:xfrm>
          <a:prstGeom prst="rect">
            <a:avLst/>
          </a:prstGeom>
        </p:spPr>
      </p:pic>
      <p:sp>
        <p:nvSpPr>
          <p:cNvPr id="7" name="TextBox 6">
            <a:extLst>
              <a:ext uri="{FF2B5EF4-FFF2-40B4-BE49-F238E27FC236}">
                <a16:creationId xmlns:a16="http://schemas.microsoft.com/office/drawing/2014/main" id="{77F1B68A-A1DB-8AE7-1CF0-A290E6D1F00E}"/>
              </a:ext>
            </a:extLst>
          </p:cNvPr>
          <p:cNvSpPr txBox="1"/>
          <p:nvPr/>
        </p:nvSpPr>
        <p:spPr>
          <a:xfrm>
            <a:off x="87043" y="433"/>
            <a:ext cx="579863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CA" sz="2800" b="1">
                <a:latin typeface="Century Gothic"/>
                <a:ea typeface="+mn-lt"/>
                <a:cs typeface="+mn-lt"/>
              </a:rPr>
              <a:t>10 </a:t>
            </a:r>
            <a:r>
              <a:rPr lang="en-CA" sz="2800" b="1" err="1">
                <a:latin typeface="Century Gothic"/>
                <a:ea typeface="+mn-lt"/>
                <a:cs typeface="+mn-lt"/>
              </a:rPr>
              <a:t>Principes</a:t>
            </a:r>
            <a:r>
              <a:rPr lang="en-CA" sz="2800" b="1">
                <a:latin typeface="Century Gothic"/>
                <a:ea typeface="+mn-lt"/>
                <a:cs typeface="+mn-lt"/>
              </a:rPr>
              <a:t> de </a:t>
            </a:r>
            <a:r>
              <a:rPr lang="en-CA" sz="2800" b="1" u="sng" err="1">
                <a:latin typeface="Century Gothic"/>
                <a:ea typeface="+mn-lt"/>
                <a:cs typeface="+mn-lt"/>
              </a:rPr>
              <a:t>neuroplasticité</a:t>
            </a:r>
            <a:endParaRPr lang="en-CA" b="1" u="sng">
              <a:latin typeface="Century Gothic"/>
            </a:endParaRPr>
          </a:p>
        </p:txBody>
      </p:sp>
      <p:sp>
        <p:nvSpPr>
          <p:cNvPr id="10" name="TextBox 9">
            <a:extLst>
              <a:ext uri="{FF2B5EF4-FFF2-40B4-BE49-F238E27FC236}">
                <a16:creationId xmlns:a16="http://schemas.microsoft.com/office/drawing/2014/main" id="{77E06950-619A-D818-C4CD-DDBAE51FDE0D}"/>
              </a:ext>
            </a:extLst>
          </p:cNvPr>
          <p:cNvSpPr txBox="1"/>
          <p:nvPr/>
        </p:nvSpPr>
        <p:spPr>
          <a:xfrm>
            <a:off x="131773" y="6470848"/>
            <a:ext cx="7355075" cy="36406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lnSpc>
                <a:spcPct val="200000"/>
              </a:lnSpc>
            </a:pPr>
            <a:r>
              <a:rPr lang="en-US" b="1">
                <a:latin typeface="Century Gothic"/>
                <a:ea typeface="+mn-lt"/>
                <a:cs typeface="+mn-lt"/>
              </a:rPr>
              <a:t>4. SIGNIFICANCE</a:t>
            </a:r>
            <a:endParaRPr lang="en-US">
              <a:latin typeface="Century Gothic"/>
            </a:endParaRPr>
          </a:p>
          <a:p>
            <a:pPr>
              <a:lnSpc>
                <a:spcPct val="200000"/>
              </a:lnSpc>
            </a:pPr>
            <a:r>
              <a:rPr lang="en-US">
                <a:latin typeface="Century Gothic"/>
                <a:ea typeface="+mn-lt"/>
                <a:cs typeface="+mn-lt"/>
              </a:rPr>
              <a:t>Les </a:t>
            </a:r>
            <a:r>
              <a:rPr lang="en-US" err="1">
                <a:latin typeface="Century Gothic"/>
                <a:ea typeface="+mn-lt"/>
                <a:cs typeface="+mn-lt"/>
              </a:rPr>
              <a:t>exercices</a:t>
            </a:r>
            <a:r>
              <a:rPr lang="en-US">
                <a:latin typeface="Century Gothic"/>
                <a:ea typeface="+mn-lt"/>
                <a:cs typeface="+mn-lt"/>
              </a:rPr>
              <a:t> </a:t>
            </a:r>
            <a:r>
              <a:rPr lang="en-US" err="1">
                <a:latin typeface="Century Gothic"/>
                <a:ea typeface="+mn-lt"/>
                <a:cs typeface="+mn-lt"/>
              </a:rPr>
              <a:t>devraient</a:t>
            </a:r>
            <a:r>
              <a:rPr lang="en-US">
                <a:latin typeface="Century Gothic"/>
                <a:ea typeface="+mn-lt"/>
                <a:cs typeface="+mn-lt"/>
              </a:rPr>
              <a:t> </a:t>
            </a:r>
            <a:r>
              <a:rPr lang="en-US" err="1">
                <a:latin typeface="Century Gothic"/>
                <a:ea typeface="+mn-lt"/>
                <a:cs typeface="+mn-lt"/>
              </a:rPr>
              <a:t>être</a:t>
            </a:r>
            <a:r>
              <a:rPr lang="en-US" b="1">
                <a:latin typeface="Century Gothic"/>
                <a:ea typeface="+mn-lt"/>
                <a:cs typeface="+mn-lt"/>
              </a:rPr>
              <a:t> </a:t>
            </a:r>
            <a:r>
              <a:rPr lang="en-US" b="1" err="1">
                <a:latin typeface="Century Gothic"/>
                <a:ea typeface="+mn-lt"/>
                <a:cs typeface="+mn-lt"/>
              </a:rPr>
              <a:t>significatifs</a:t>
            </a:r>
            <a:r>
              <a:rPr lang="en-US" b="1">
                <a:latin typeface="Century Gothic"/>
                <a:ea typeface="+mn-lt"/>
                <a:cs typeface="+mn-lt"/>
              </a:rPr>
              <a:t> </a:t>
            </a:r>
            <a:r>
              <a:rPr lang="en-US">
                <a:latin typeface="Century Gothic"/>
                <a:ea typeface="+mn-lt"/>
                <a:cs typeface="+mn-lt"/>
              </a:rPr>
              <a:t>pour </a:t>
            </a:r>
            <a:r>
              <a:rPr lang="en-US" err="1">
                <a:latin typeface="Century Gothic"/>
                <a:ea typeface="+mn-lt"/>
                <a:cs typeface="+mn-lt"/>
              </a:rPr>
              <a:t>vous</a:t>
            </a:r>
            <a:r>
              <a:rPr lang="en-US">
                <a:latin typeface="Century Gothic"/>
                <a:ea typeface="+mn-lt"/>
                <a:cs typeface="+mn-lt"/>
              </a:rPr>
              <a:t>. La recherche montre que la </a:t>
            </a:r>
            <a:r>
              <a:rPr lang="en-US" b="1">
                <a:latin typeface="Century Gothic"/>
                <a:ea typeface="+mn-lt"/>
                <a:cs typeface="+mn-lt"/>
              </a:rPr>
              <a:t>motivation aide le </a:t>
            </a:r>
            <a:r>
              <a:rPr lang="en-US" b="1" err="1">
                <a:latin typeface="Century Gothic"/>
                <a:ea typeface="+mn-lt"/>
                <a:cs typeface="+mn-lt"/>
              </a:rPr>
              <a:t>cerveau</a:t>
            </a:r>
            <a:r>
              <a:rPr lang="en-US" b="1">
                <a:latin typeface="Century Gothic"/>
                <a:ea typeface="+mn-lt"/>
                <a:cs typeface="+mn-lt"/>
              </a:rPr>
              <a:t> à </a:t>
            </a:r>
            <a:r>
              <a:rPr lang="en-US" b="1" err="1">
                <a:latin typeface="Century Gothic"/>
                <a:ea typeface="+mn-lt"/>
                <a:cs typeface="+mn-lt"/>
              </a:rPr>
              <a:t>guérir</a:t>
            </a:r>
            <a:r>
              <a:rPr lang="en-US">
                <a:latin typeface="Century Gothic"/>
                <a:ea typeface="+mn-lt"/>
                <a:cs typeface="+mn-lt"/>
              </a:rPr>
              <a:t>. </a:t>
            </a:r>
            <a:r>
              <a:rPr lang="en-US" b="1">
                <a:latin typeface="Century Gothic"/>
                <a:ea typeface="+mn-lt"/>
                <a:cs typeface="+mn-lt"/>
              </a:rPr>
              <a:t>Si </a:t>
            </a:r>
            <a:r>
              <a:rPr lang="en-US" b="1" err="1">
                <a:latin typeface="Century Gothic"/>
                <a:ea typeface="+mn-lt"/>
                <a:cs typeface="+mn-lt"/>
              </a:rPr>
              <a:t>vous</a:t>
            </a:r>
            <a:r>
              <a:rPr lang="en-US" b="1">
                <a:latin typeface="Century Gothic"/>
                <a:ea typeface="+mn-lt"/>
                <a:cs typeface="+mn-lt"/>
              </a:rPr>
              <a:t> </a:t>
            </a:r>
            <a:r>
              <a:rPr lang="en-US" b="1" err="1">
                <a:latin typeface="Century Gothic"/>
                <a:ea typeface="+mn-lt"/>
                <a:cs typeface="+mn-lt"/>
              </a:rPr>
              <a:t>n’aimez</a:t>
            </a:r>
            <a:r>
              <a:rPr lang="en-US" b="1">
                <a:latin typeface="Century Gothic"/>
                <a:ea typeface="+mn-lt"/>
                <a:cs typeface="+mn-lt"/>
              </a:rPr>
              <a:t> pas</a:t>
            </a:r>
            <a:r>
              <a:rPr lang="en-US">
                <a:latin typeface="Century Gothic"/>
                <a:ea typeface="+mn-lt"/>
                <a:cs typeface="+mn-lt"/>
              </a:rPr>
              <a:t> le </a:t>
            </a:r>
            <a:r>
              <a:rPr lang="en-US" err="1">
                <a:latin typeface="Century Gothic"/>
                <a:ea typeface="+mn-lt"/>
                <a:cs typeface="+mn-lt"/>
              </a:rPr>
              <a:t>programme</a:t>
            </a:r>
            <a:r>
              <a:rPr lang="en-US">
                <a:latin typeface="Century Gothic"/>
                <a:ea typeface="+mn-lt"/>
                <a:cs typeface="+mn-lt"/>
              </a:rPr>
              <a:t> de </a:t>
            </a:r>
            <a:r>
              <a:rPr lang="en-US" err="1">
                <a:latin typeface="Century Gothic"/>
                <a:ea typeface="+mn-lt"/>
                <a:cs typeface="+mn-lt"/>
              </a:rPr>
              <a:t>réadaptation</a:t>
            </a:r>
            <a:r>
              <a:rPr lang="en-US">
                <a:latin typeface="Century Gothic"/>
                <a:ea typeface="+mn-lt"/>
                <a:cs typeface="+mn-lt"/>
              </a:rPr>
              <a:t>, </a:t>
            </a:r>
            <a:r>
              <a:rPr lang="en-US" err="1">
                <a:latin typeface="Century Gothic"/>
                <a:ea typeface="+mn-lt"/>
                <a:cs typeface="+mn-lt"/>
              </a:rPr>
              <a:t>demandez</a:t>
            </a:r>
            <a:r>
              <a:rPr lang="en-US">
                <a:latin typeface="Century Gothic"/>
                <a:ea typeface="+mn-lt"/>
                <a:cs typeface="+mn-lt"/>
              </a:rPr>
              <a:t> au </a:t>
            </a:r>
            <a:r>
              <a:rPr lang="en-US" err="1">
                <a:latin typeface="Century Gothic"/>
                <a:ea typeface="+mn-lt"/>
                <a:cs typeface="+mn-lt"/>
              </a:rPr>
              <a:t>thérapeute</a:t>
            </a:r>
            <a:r>
              <a:rPr lang="en-US">
                <a:latin typeface="Century Gothic"/>
                <a:ea typeface="+mn-lt"/>
                <a:cs typeface="+mn-lt"/>
              </a:rPr>
              <a:t> un </a:t>
            </a:r>
            <a:r>
              <a:rPr lang="en-US" b="1" err="1">
                <a:latin typeface="Century Gothic"/>
                <a:ea typeface="+mn-lt"/>
                <a:cs typeface="+mn-lt"/>
              </a:rPr>
              <a:t>autre</a:t>
            </a:r>
            <a:r>
              <a:rPr lang="en-US" b="1">
                <a:latin typeface="Century Gothic"/>
                <a:ea typeface="+mn-lt"/>
                <a:cs typeface="+mn-lt"/>
              </a:rPr>
              <a:t> </a:t>
            </a:r>
            <a:r>
              <a:rPr lang="en-US" b="1" err="1">
                <a:latin typeface="Century Gothic"/>
                <a:ea typeface="+mn-lt"/>
                <a:cs typeface="+mn-lt"/>
              </a:rPr>
              <a:t>exercice</a:t>
            </a:r>
            <a:r>
              <a:rPr lang="en-US">
                <a:latin typeface="Century Gothic"/>
                <a:ea typeface="+mn-lt"/>
                <a:cs typeface="+mn-lt"/>
              </a:rPr>
              <a:t>. </a:t>
            </a:r>
            <a:endParaRPr lang="en-US">
              <a:latin typeface="Century Gothic"/>
              <a:cs typeface="Calibri"/>
            </a:endParaRPr>
          </a:p>
          <a:p>
            <a:pPr>
              <a:lnSpc>
                <a:spcPct val="150000"/>
              </a:lnSpc>
            </a:pPr>
            <a:endParaRPr lang="en-US">
              <a:latin typeface="Century Gothic"/>
              <a:ea typeface="+mn-lt"/>
              <a:cs typeface="+mn-lt"/>
            </a:endParaRPr>
          </a:p>
          <a:p>
            <a:pPr>
              <a:lnSpc>
                <a:spcPct val="150000"/>
              </a:lnSpc>
            </a:pPr>
            <a:endParaRPr lang="en-US">
              <a:latin typeface="Century Gothic"/>
              <a:ea typeface="Calibri" panose="020F0502020204030204"/>
              <a:cs typeface="Calibri" panose="020F0502020204030204"/>
            </a:endParaRPr>
          </a:p>
        </p:txBody>
      </p:sp>
      <p:pic>
        <p:nvPicPr>
          <p:cNvPr id="12" name="Picture 6">
            <a:extLst>
              <a:ext uri="{FF2B5EF4-FFF2-40B4-BE49-F238E27FC236}">
                <a16:creationId xmlns:a16="http://schemas.microsoft.com/office/drawing/2014/main" id="{6535A2E4-7AFD-A05D-C590-79F173040A45}"/>
              </a:ext>
            </a:extLst>
          </p:cNvPr>
          <p:cNvPicPr>
            <a:picLocks noChangeAspect="1"/>
          </p:cNvPicPr>
          <p:nvPr/>
        </p:nvPicPr>
        <p:blipFill>
          <a:blip r:embed="rId4"/>
          <a:stretch>
            <a:fillRect/>
          </a:stretch>
        </p:blipFill>
        <p:spPr>
          <a:xfrm>
            <a:off x="4823153" y="5959214"/>
            <a:ext cx="1240461" cy="1253358"/>
          </a:xfrm>
          <a:prstGeom prst="rect">
            <a:avLst/>
          </a:prstGeom>
        </p:spPr>
      </p:pic>
      <p:sp>
        <p:nvSpPr>
          <p:cNvPr id="4" name="TextBox 3">
            <a:extLst>
              <a:ext uri="{FF2B5EF4-FFF2-40B4-BE49-F238E27FC236}">
                <a16:creationId xmlns:a16="http://schemas.microsoft.com/office/drawing/2014/main" id="{012D9B8C-69B6-1360-E6FF-DF2FF256EC59}"/>
              </a:ext>
            </a:extLst>
          </p:cNvPr>
          <p:cNvSpPr txBox="1"/>
          <p:nvPr/>
        </p:nvSpPr>
        <p:spPr>
          <a:xfrm>
            <a:off x="94739" y="9661356"/>
            <a:ext cx="7679074" cy="4001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00" err="1">
                <a:solidFill>
                  <a:srgbClr val="212121"/>
                </a:solidFill>
                <a:latin typeface="Century Gothic"/>
              </a:rPr>
              <a:t>Adapté</a:t>
            </a:r>
            <a:r>
              <a:rPr lang="en-US" sz="1000">
                <a:solidFill>
                  <a:srgbClr val="212121"/>
                </a:solidFill>
                <a:latin typeface="Century Gothic"/>
              </a:rPr>
              <a:t> de: Kleim JA, Jones TA. Principles of experience-dependent neural plasticity: implications for rehabilitation after brain damage. J Speech Lang Hear Res. 2008 Feb;51(1):S225-39. </a:t>
            </a:r>
            <a:r>
              <a:rPr lang="en-US" sz="1000" err="1">
                <a:solidFill>
                  <a:srgbClr val="212121"/>
                </a:solidFill>
                <a:latin typeface="Century Gothic"/>
              </a:rPr>
              <a:t>doi</a:t>
            </a:r>
            <a:r>
              <a:rPr lang="en-US" sz="1000">
                <a:solidFill>
                  <a:srgbClr val="212121"/>
                </a:solidFill>
                <a:latin typeface="Century Gothic"/>
              </a:rPr>
              <a:t>: 10.1044/1092-4388(2008/018). PMID: 18230848.</a:t>
            </a:r>
            <a:endParaRPr lang="en-US" sz="1000">
              <a:latin typeface="Century Gothic"/>
            </a:endParaRPr>
          </a:p>
        </p:txBody>
      </p:sp>
    </p:spTree>
    <p:extLst>
      <p:ext uri="{BB962C8B-B14F-4D97-AF65-F5344CB8AC3E}">
        <p14:creationId xmlns:p14="http://schemas.microsoft.com/office/powerpoint/2010/main" val="2544161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20" descr="Icon&#10;&#10;Description automatically generated">
            <a:extLst>
              <a:ext uri="{FF2B5EF4-FFF2-40B4-BE49-F238E27FC236}">
                <a16:creationId xmlns:a16="http://schemas.microsoft.com/office/drawing/2014/main" id="{3FB00D3F-3F9B-24E2-09EE-E52E6098200C}"/>
              </a:ext>
            </a:extLst>
          </p:cNvPr>
          <p:cNvPicPr>
            <a:picLocks noChangeAspect="1"/>
          </p:cNvPicPr>
          <p:nvPr/>
        </p:nvPicPr>
        <p:blipFill>
          <a:blip r:embed="rId2"/>
          <a:stretch>
            <a:fillRect/>
          </a:stretch>
        </p:blipFill>
        <p:spPr>
          <a:xfrm>
            <a:off x="6745302" y="36935"/>
            <a:ext cx="942257" cy="942975"/>
          </a:xfrm>
          <a:prstGeom prst="rect">
            <a:avLst/>
          </a:prstGeom>
        </p:spPr>
      </p:pic>
      <p:sp>
        <p:nvSpPr>
          <p:cNvPr id="6" name="TextBox 5">
            <a:extLst>
              <a:ext uri="{FF2B5EF4-FFF2-40B4-BE49-F238E27FC236}">
                <a16:creationId xmlns:a16="http://schemas.microsoft.com/office/drawing/2014/main" id="{D835422B-D565-722B-CA9F-1F864BDAAB5A}"/>
              </a:ext>
            </a:extLst>
          </p:cNvPr>
          <p:cNvSpPr txBox="1"/>
          <p:nvPr/>
        </p:nvSpPr>
        <p:spPr>
          <a:xfrm>
            <a:off x="695359" y="118241"/>
            <a:ext cx="567004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CA" sz="2800" b="1">
              <a:latin typeface="Century Gothic"/>
            </a:endParaRPr>
          </a:p>
        </p:txBody>
      </p:sp>
      <p:sp>
        <p:nvSpPr>
          <p:cNvPr id="5" name="TextBox 4">
            <a:extLst>
              <a:ext uri="{FF2B5EF4-FFF2-40B4-BE49-F238E27FC236}">
                <a16:creationId xmlns:a16="http://schemas.microsoft.com/office/drawing/2014/main" id="{BDC9F0D2-3669-07A8-FF35-B273499040A6}"/>
              </a:ext>
            </a:extLst>
          </p:cNvPr>
          <p:cNvSpPr txBox="1"/>
          <p:nvPr/>
        </p:nvSpPr>
        <p:spPr>
          <a:xfrm>
            <a:off x="212736" y="948853"/>
            <a:ext cx="7355075" cy="831503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lnSpc>
                <a:spcPct val="200000"/>
              </a:lnSpc>
            </a:pPr>
            <a:endParaRPr lang="en-US" b="1">
              <a:latin typeface="Century Gothic"/>
              <a:ea typeface="+mn-lt"/>
              <a:cs typeface="+mn-lt"/>
            </a:endParaRPr>
          </a:p>
          <a:p>
            <a:pPr algn="ctr">
              <a:lnSpc>
                <a:spcPct val="200000"/>
              </a:lnSpc>
            </a:pPr>
            <a:endParaRPr lang="en-US" b="1">
              <a:latin typeface="Century Gothic"/>
              <a:ea typeface="+mn-lt"/>
              <a:cs typeface="+mn-lt"/>
            </a:endParaRPr>
          </a:p>
          <a:p>
            <a:pPr algn="ctr">
              <a:lnSpc>
                <a:spcPct val="200000"/>
              </a:lnSpc>
            </a:pPr>
            <a:r>
              <a:rPr lang="en-US" b="1">
                <a:latin typeface="Century Gothic"/>
                <a:ea typeface="+mn-lt"/>
                <a:cs typeface="+mn-lt"/>
              </a:rPr>
              <a:t>5. TRANSFERT</a:t>
            </a:r>
            <a:endParaRPr lang="en-US">
              <a:ea typeface="Calibri"/>
              <a:cs typeface="Calibri"/>
            </a:endParaRPr>
          </a:p>
          <a:p>
            <a:pPr>
              <a:lnSpc>
                <a:spcPct val="200000"/>
              </a:lnSpc>
            </a:pPr>
            <a:r>
              <a:rPr lang="en-US">
                <a:latin typeface="Century Gothic"/>
                <a:ea typeface="+mn-lt"/>
                <a:cs typeface="+mn-lt"/>
              </a:rPr>
              <a:t>Les </a:t>
            </a:r>
            <a:r>
              <a:rPr lang="en-US" b="1" err="1">
                <a:latin typeface="Century Gothic"/>
                <a:ea typeface="+mn-lt"/>
                <a:cs typeface="+mn-lt"/>
              </a:rPr>
              <a:t>compétences</a:t>
            </a:r>
            <a:r>
              <a:rPr lang="en-US">
                <a:latin typeface="Century Gothic"/>
                <a:ea typeface="+mn-lt"/>
                <a:cs typeface="+mn-lt"/>
              </a:rPr>
              <a:t> </a:t>
            </a:r>
            <a:r>
              <a:rPr lang="en-US" err="1">
                <a:latin typeface="Century Gothic"/>
                <a:ea typeface="+mn-lt"/>
                <a:cs typeface="+mn-lt"/>
              </a:rPr>
              <a:t>utilisées</a:t>
            </a:r>
            <a:r>
              <a:rPr lang="en-US">
                <a:latin typeface="Century Gothic"/>
                <a:ea typeface="+mn-lt"/>
                <a:cs typeface="+mn-lt"/>
              </a:rPr>
              <a:t> dans </a:t>
            </a:r>
            <a:r>
              <a:rPr lang="en-US" err="1">
                <a:latin typeface="Century Gothic"/>
                <a:ea typeface="+mn-lt"/>
                <a:cs typeface="+mn-lt"/>
              </a:rPr>
              <a:t>une</a:t>
            </a:r>
            <a:r>
              <a:rPr lang="en-US">
                <a:latin typeface="Century Gothic"/>
                <a:ea typeface="+mn-lt"/>
                <a:cs typeface="+mn-lt"/>
              </a:rPr>
              <a:t> situation </a:t>
            </a:r>
            <a:r>
              <a:rPr lang="en-US" b="1" err="1">
                <a:latin typeface="Century Gothic"/>
                <a:ea typeface="+mn-lt"/>
                <a:cs typeface="+mn-lt"/>
              </a:rPr>
              <a:t>peuvent</a:t>
            </a:r>
            <a:r>
              <a:rPr lang="en-US" b="1">
                <a:latin typeface="Century Gothic"/>
                <a:ea typeface="+mn-lt"/>
                <a:cs typeface="+mn-lt"/>
              </a:rPr>
              <a:t> </a:t>
            </a:r>
            <a:r>
              <a:rPr lang="en-US" b="1" err="1">
                <a:latin typeface="Century Gothic"/>
                <a:ea typeface="+mn-lt"/>
                <a:cs typeface="+mn-lt"/>
              </a:rPr>
              <a:t>être</a:t>
            </a:r>
            <a:r>
              <a:rPr lang="en-US" b="1">
                <a:latin typeface="Century Gothic"/>
                <a:ea typeface="+mn-lt"/>
                <a:cs typeface="+mn-lt"/>
              </a:rPr>
              <a:t> </a:t>
            </a:r>
            <a:r>
              <a:rPr lang="en-US" b="1" err="1">
                <a:latin typeface="Century Gothic"/>
                <a:ea typeface="+mn-lt"/>
                <a:cs typeface="+mn-lt"/>
              </a:rPr>
              <a:t>transférées</a:t>
            </a:r>
            <a:r>
              <a:rPr lang="en-US">
                <a:latin typeface="Century Gothic"/>
                <a:ea typeface="+mn-lt"/>
                <a:cs typeface="+mn-lt"/>
              </a:rPr>
              <a:t> dans </a:t>
            </a:r>
            <a:r>
              <a:rPr lang="en-US" err="1">
                <a:latin typeface="Century Gothic"/>
                <a:ea typeface="+mn-lt"/>
                <a:cs typeface="+mn-lt"/>
              </a:rPr>
              <a:t>une</a:t>
            </a:r>
            <a:r>
              <a:rPr lang="en-US">
                <a:latin typeface="Century Gothic"/>
                <a:ea typeface="+mn-lt"/>
                <a:cs typeface="+mn-lt"/>
              </a:rPr>
              <a:t> </a:t>
            </a:r>
            <a:r>
              <a:rPr lang="en-US" err="1">
                <a:latin typeface="Century Gothic"/>
                <a:ea typeface="+mn-lt"/>
                <a:cs typeface="+mn-lt"/>
              </a:rPr>
              <a:t>autre</a:t>
            </a:r>
            <a:r>
              <a:rPr lang="en-US">
                <a:latin typeface="Century Gothic"/>
                <a:ea typeface="+mn-lt"/>
                <a:cs typeface="+mn-lt"/>
              </a:rPr>
              <a:t> situation. En </a:t>
            </a:r>
            <a:r>
              <a:rPr lang="en-US" err="1">
                <a:latin typeface="Century Gothic"/>
                <a:ea typeface="+mn-lt"/>
                <a:cs typeface="+mn-lt"/>
              </a:rPr>
              <a:t>thérapie</a:t>
            </a:r>
            <a:r>
              <a:rPr lang="en-US">
                <a:latin typeface="Century Gothic"/>
                <a:ea typeface="+mn-lt"/>
                <a:cs typeface="+mn-lt"/>
              </a:rPr>
              <a:t>, on </a:t>
            </a:r>
            <a:r>
              <a:rPr lang="en-US" b="1">
                <a:latin typeface="Century Gothic"/>
                <a:ea typeface="+mn-lt"/>
                <a:cs typeface="+mn-lt"/>
              </a:rPr>
              <a:t>pratique les </a:t>
            </a:r>
            <a:r>
              <a:rPr lang="en-US" b="1" err="1">
                <a:latin typeface="Century Gothic"/>
                <a:ea typeface="+mn-lt"/>
                <a:cs typeface="+mn-lt"/>
              </a:rPr>
              <a:t>compétences</a:t>
            </a:r>
            <a:r>
              <a:rPr lang="en-US" b="1">
                <a:latin typeface="Century Gothic"/>
                <a:ea typeface="+mn-lt"/>
                <a:cs typeface="+mn-lt"/>
              </a:rPr>
              <a:t> à </a:t>
            </a:r>
            <a:r>
              <a:rPr lang="en-US" b="1" err="1">
                <a:latin typeface="Century Gothic"/>
                <a:ea typeface="+mn-lt"/>
                <a:cs typeface="+mn-lt"/>
              </a:rPr>
              <a:t>utiliser</a:t>
            </a:r>
            <a:r>
              <a:rPr lang="en-US" b="1">
                <a:latin typeface="Century Gothic"/>
                <a:ea typeface="+mn-lt"/>
                <a:cs typeface="+mn-lt"/>
              </a:rPr>
              <a:t> dans la vie </a:t>
            </a:r>
            <a:r>
              <a:rPr lang="en-US" err="1">
                <a:latin typeface="Century Gothic"/>
                <a:ea typeface="+mn-lt"/>
                <a:cs typeface="+mn-lt"/>
              </a:rPr>
              <a:t>en</a:t>
            </a:r>
            <a:r>
              <a:rPr lang="en-US">
                <a:latin typeface="Century Gothic"/>
                <a:ea typeface="+mn-lt"/>
                <a:cs typeface="+mn-lt"/>
              </a:rPr>
              <a:t> dehors de la </a:t>
            </a:r>
            <a:r>
              <a:rPr lang="en-US" err="1">
                <a:latin typeface="Century Gothic"/>
                <a:ea typeface="+mn-lt"/>
                <a:cs typeface="+mn-lt"/>
              </a:rPr>
              <a:t>thérapie</a:t>
            </a:r>
            <a:r>
              <a:rPr lang="en-US">
                <a:latin typeface="Century Gothic"/>
                <a:ea typeface="+mn-lt"/>
                <a:cs typeface="+mn-lt"/>
              </a:rPr>
              <a:t>.</a:t>
            </a:r>
            <a:endParaRPr lang="en-US">
              <a:latin typeface="Century Gothic"/>
              <a:cs typeface="Calibri" panose="020F0502020204030204"/>
            </a:endParaRPr>
          </a:p>
          <a:p>
            <a:pPr>
              <a:lnSpc>
                <a:spcPct val="200000"/>
              </a:lnSpc>
            </a:pPr>
            <a:endParaRPr lang="en-US">
              <a:latin typeface="Century Gothic"/>
              <a:ea typeface="+mn-lt"/>
              <a:cs typeface="+mn-lt"/>
            </a:endParaRPr>
          </a:p>
          <a:p>
            <a:pPr>
              <a:lnSpc>
                <a:spcPct val="200000"/>
              </a:lnSpc>
            </a:pPr>
            <a:endParaRPr lang="en-US">
              <a:latin typeface="Century Gothic"/>
              <a:ea typeface="+mn-lt"/>
              <a:cs typeface="+mn-lt"/>
            </a:endParaRPr>
          </a:p>
          <a:p>
            <a:pPr>
              <a:lnSpc>
                <a:spcPct val="200000"/>
              </a:lnSpc>
            </a:pPr>
            <a:endParaRPr lang="en-US">
              <a:latin typeface="Century Gothic"/>
              <a:ea typeface="+mn-lt"/>
              <a:cs typeface="+mn-lt"/>
            </a:endParaRPr>
          </a:p>
          <a:p>
            <a:pPr>
              <a:lnSpc>
                <a:spcPct val="200000"/>
              </a:lnSpc>
            </a:pPr>
            <a:endParaRPr lang="en-US">
              <a:latin typeface="Century Gothic"/>
              <a:ea typeface="+mn-lt"/>
              <a:cs typeface="+mn-lt"/>
            </a:endParaRPr>
          </a:p>
          <a:p>
            <a:pPr algn="ctr">
              <a:lnSpc>
                <a:spcPct val="200000"/>
              </a:lnSpc>
            </a:pPr>
            <a:r>
              <a:rPr lang="en-US" b="1">
                <a:latin typeface="Century Gothic"/>
                <a:ea typeface="+mn-lt"/>
                <a:cs typeface="+mn-lt"/>
              </a:rPr>
              <a:t>6. INTERFÉRENCE</a:t>
            </a:r>
          </a:p>
          <a:p>
            <a:pPr>
              <a:lnSpc>
                <a:spcPct val="200000"/>
              </a:lnSpc>
            </a:pPr>
            <a:r>
              <a:rPr lang="en-US">
                <a:latin typeface="Century Gothic"/>
                <a:ea typeface="+mn-lt"/>
                <a:cs typeface="+mn-lt"/>
              </a:rPr>
              <a:t>La </a:t>
            </a:r>
            <a:r>
              <a:rPr lang="en-US" b="1">
                <a:latin typeface="Century Gothic"/>
                <a:ea typeface="+mn-lt"/>
                <a:cs typeface="+mn-lt"/>
              </a:rPr>
              <a:t>pratique de </a:t>
            </a:r>
            <a:r>
              <a:rPr lang="en-US" b="1" err="1">
                <a:latin typeface="Century Gothic"/>
                <a:ea typeface="+mn-lt"/>
                <a:cs typeface="+mn-lt"/>
              </a:rPr>
              <a:t>compétences</a:t>
            </a:r>
            <a:r>
              <a:rPr lang="en-US">
                <a:latin typeface="Century Gothic"/>
                <a:ea typeface="+mn-lt"/>
                <a:cs typeface="+mn-lt"/>
              </a:rPr>
              <a:t> dans un </a:t>
            </a:r>
            <a:r>
              <a:rPr lang="en-US" err="1">
                <a:latin typeface="Century Gothic"/>
                <a:ea typeface="+mn-lt"/>
                <a:cs typeface="+mn-lt"/>
              </a:rPr>
              <a:t>domaine</a:t>
            </a:r>
            <a:r>
              <a:rPr lang="en-US">
                <a:latin typeface="Century Gothic"/>
                <a:ea typeface="+mn-lt"/>
                <a:cs typeface="+mn-lt"/>
              </a:rPr>
              <a:t> </a:t>
            </a:r>
            <a:r>
              <a:rPr lang="en-US" err="1">
                <a:latin typeface="Century Gothic"/>
                <a:ea typeface="+mn-lt"/>
                <a:cs typeface="+mn-lt"/>
              </a:rPr>
              <a:t>peut</a:t>
            </a:r>
            <a:r>
              <a:rPr lang="en-US" b="1">
                <a:latin typeface="Century Gothic"/>
                <a:ea typeface="+mn-lt"/>
                <a:cs typeface="+mn-lt"/>
              </a:rPr>
              <a:t> affecter </a:t>
            </a:r>
            <a:r>
              <a:rPr lang="en-US" b="1" err="1">
                <a:latin typeface="Century Gothic"/>
                <a:ea typeface="+mn-lt"/>
                <a:cs typeface="+mn-lt"/>
              </a:rPr>
              <a:t>d’autres</a:t>
            </a:r>
            <a:r>
              <a:rPr lang="en-US" b="1">
                <a:latin typeface="Century Gothic"/>
                <a:ea typeface="+mn-lt"/>
                <a:cs typeface="+mn-lt"/>
              </a:rPr>
              <a:t> </a:t>
            </a:r>
            <a:r>
              <a:rPr lang="en-US" b="1" err="1">
                <a:latin typeface="Century Gothic"/>
                <a:ea typeface="+mn-lt"/>
                <a:cs typeface="+mn-lt"/>
              </a:rPr>
              <a:t>compétences</a:t>
            </a:r>
            <a:r>
              <a:rPr lang="en-US">
                <a:latin typeface="Century Gothic"/>
                <a:ea typeface="+mn-lt"/>
                <a:cs typeface="+mn-lt"/>
              </a:rPr>
              <a:t> dans un </a:t>
            </a:r>
            <a:r>
              <a:rPr lang="en-US" err="1">
                <a:latin typeface="Century Gothic"/>
                <a:ea typeface="+mn-lt"/>
                <a:cs typeface="+mn-lt"/>
              </a:rPr>
              <a:t>autre</a:t>
            </a:r>
            <a:r>
              <a:rPr lang="en-US">
                <a:latin typeface="Century Gothic"/>
                <a:ea typeface="+mn-lt"/>
                <a:cs typeface="+mn-lt"/>
              </a:rPr>
              <a:t> </a:t>
            </a:r>
            <a:r>
              <a:rPr lang="en-US" err="1">
                <a:latin typeface="Century Gothic"/>
                <a:ea typeface="+mn-lt"/>
                <a:cs typeface="+mn-lt"/>
              </a:rPr>
              <a:t>domaine</a:t>
            </a:r>
            <a:r>
              <a:rPr lang="en-US">
                <a:latin typeface="Century Gothic"/>
                <a:ea typeface="+mn-lt"/>
                <a:cs typeface="+mn-lt"/>
              </a:rPr>
              <a:t>. Les</a:t>
            </a:r>
            <a:r>
              <a:rPr lang="en-US" b="1">
                <a:latin typeface="Century Gothic"/>
                <a:ea typeface="+mn-lt"/>
                <a:cs typeface="+mn-lt"/>
              </a:rPr>
              <a:t> </a:t>
            </a:r>
            <a:r>
              <a:rPr lang="en-US" b="1" err="1">
                <a:latin typeface="Century Gothic"/>
                <a:ea typeface="+mn-lt"/>
                <a:cs typeface="+mn-lt"/>
              </a:rPr>
              <a:t>thérapeutes</a:t>
            </a:r>
            <a:r>
              <a:rPr lang="en-US" b="1">
                <a:latin typeface="Century Gothic"/>
                <a:ea typeface="+mn-lt"/>
                <a:cs typeface="+mn-lt"/>
              </a:rPr>
              <a:t> </a:t>
            </a:r>
            <a:r>
              <a:rPr lang="en-US" err="1">
                <a:latin typeface="Century Gothic"/>
                <a:ea typeface="+mn-lt"/>
                <a:cs typeface="+mn-lt"/>
              </a:rPr>
              <a:t>savent</a:t>
            </a:r>
            <a:r>
              <a:rPr lang="en-US">
                <a:latin typeface="Century Gothic"/>
                <a:ea typeface="+mn-lt"/>
                <a:cs typeface="+mn-lt"/>
              </a:rPr>
              <a:t> comment </a:t>
            </a:r>
            <a:r>
              <a:rPr lang="en-US" b="1" err="1">
                <a:latin typeface="Century Gothic"/>
                <a:ea typeface="+mn-lt"/>
                <a:cs typeface="+mn-lt"/>
              </a:rPr>
              <a:t>gérer</a:t>
            </a:r>
            <a:r>
              <a:rPr lang="en-US">
                <a:latin typeface="Century Gothic"/>
                <a:ea typeface="+mn-lt"/>
                <a:cs typeface="+mn-lt"/>
              </a:rPr>
              <a:t> </a:t>
            </a:r>
            <a:r>
              <a:rPr lang="en-US" err="1">
                <a:latin typeface="Century Gothic"/>
                <a:ea typeface="+mn-lt"/>
                <a:cs typeface="+mn-lt"/>
              </a:rPr>
              <a:t>cela</a:t>
            </a:r>
            <a:r>
              <a:rPr lang="en-US">
                <a:latin typeface="Century Gothic"/>
                <a:ea typeface="+mn-lt"/>
                <a:cs typeface="+mn-lt"/>
              </a:rPr>
              <a:t>. </a:t>
            </a:r>
          </a:p>
          <a:p>
            <a:pPr algn="ctr">
              <a:lnSpc>
                <a:spcPct val="200000"/>
              </a:lnSpc>
            </a:pPr>
            <a:endParaRPr lang="en-US">
              <a:latin typeface="Century Gothic"/>
              <a:cs typeface="Calibri" panose="020F0502020204030204"/>
            </a:endParaRPr>
          </a:p>
        </p:txBody>
      </p:sp>
      <p:pic>
        <p:nvPicPr>
          <p:cNvPr id="3" name="Picture 7">
            <a:extLst>
              <a:ext uri="{FF2B5EF4-FFF2-40B4-BE49-F238E27FC236}">
                <a16:creationId xmlns:a16="http://schemas.microsoft.com/office/drawing/2014/main" id="{DA951A39-A035-BE9C-F3CE-502285580BCE}"/>
              </a:ext>
            </a:extLst>
          </p:cNvPr>
          <p:cNvPicPr>
            <a:picLocks noChangeAspect="1"/>
          </p:cNvPicPr>
          <p:nvPr/>
        </p:nvPicPr>
        <p:blipFill>
          <a:blip r:embed="rId3"/>
          <a:stretch>
            <a:fillRect/>
          </a:stretch>
        </p:blipFill>
        <p:spPr>
          <a:xfrm>
            <a:off x="5016050" y="1399958"/>
            <a:ext cx="1072345" cy="1255314"/>
          </a:xfrm>
          <a:prstGeom prst="rect">
            <a:avLst/>
          </a:prstGeom>
        </p:spPr>
      </p:pic>
      <p:pic>
        <p:nvPicPr>
          <p:cNvPr id="9" name="Picture 28">
            <a:extLst>
              <a:ext uri="{FF2B5EF4-FFF2-40B4-BE49-F238E27FC236}">
                <a16:creationId xmlns:a16="http://schemas.microsoft.com/office/drawing/2014/main" id="{4DB7DCC5-A69D-25AB-22D8-BC0CB6830ACD}"/>
              </a:ext>
            </a:extLst>
          </p:cNvPr>
          <p:cNvPicPr>
            <a:picLocks noChangeAspect="1"/>
          </p:cNvPicPr>
          <p:nvPr/>
        </p:nvPicPr>
        <p:blipFill>
          <a:blip r:embed="rId4"/>
          <a:stretch>
            <a:fillRect/>
          </a:stretch>
        </p:blipFill>
        <p:spPr>
          <a:xfrm>
            <a:off x="4892733" y="6028167"/>
            <a:ext cx="1189737" cy="1262973"/>
          </a:xfrm>
          <a:prstGeom prst="rect">
            <a:avLst/>
          </a:prstGeom>
        </p:spPr>
      </p:pic>
      <p:sp>
        <p:nvSpPr>
          <p:cNvPr id="11" name="TextBox 10">
            <a:extLst>
              <a:ext uri="{FF2B5EF4-FFF2-40B4-BE49-F238E27FC236}">
                <a16:creationId xmlns:a16="http://schemas.microsoft.com/office/drawing/2014/main" id="{1AE19300-DAAF-9131-EA3B-E35AE457AD24}"/>
              </a:ext>
            </a:extLst>
          </p:cNvPr>
          <p:cNvSpPr txBox="1"/>
          <p:nvPr/>
        </p:nvSpPr>
        <p:spPr>
          <a:xfrm>
            <a:off x="87043" y="433"/>
            <a:ext cx="579863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CA" sz="2800" b="1">
                <a:latin typeface="Century Gothic"/>
                <a:ea typeface="+mn-lt"/>
                <a:cs typeface="+mn-lt"/>
              </a:rPr>
              <a:t>10 </a:t>
            </a:r>
            <a:r>
              <a:rPr lang="en-CA" sz="2800" b="1" err="1">
                <a:latin typeface="Century Gothic"/>
                <a:ea typeface="+mn-lt"/>
                <a:cs typeface="+mn-lt"/>
              </a:rPr>
              <a:t>Principes</a:t>
            </a:r>
            <a:r>
              <a:rPr lang="en-CA" sz="2800" b="1">
                <a:latin typeface="Century Gothic"/>
                <a:ea typeface="+mn-lt"/>
                <a:cs typeface="+mn-lt"/>
              </a:rPr>
              <a:t> de </a:t>
            </a:r>
            <a:r>
              <a:rPr lang="en-CA" sz="2800" b="1" u="sng" err="1">
                <a:latin typeface="Century Gothic"/>
                <a:ea typeface="+mn-lt"/>
                <a:cs typeface="+mn-lt"/>
              </a:rPr>
              <a:t>neuroplasticité</a:t>
            </a:r>
            <a:endParaRPr lang="en-CA" b="1" u="sng">
              <a:latin typeface="Century Gothic"/>
            </a:endParaRPr>
          </a:p>
        </p:txBody>
      </p:sp>
      <p:sp>
        <p:nvSpPr>
          <p:cNvPr id="4" name="TextBox 3">
            <a:extLst>
              <a:ext uri="{FF2B5EF4-FFF2-40B4-BE49-F238E27FC236}">
                <a16:creationId xmlns:a16="http://schemas.microsoft.com/office/drawing/2014/main" id="{EDF2D0AA-CD55-0E81-9922-05A841401674}"/>
              </a:ext>
            </a:extLst>
          </p:cNvPr>
          <p:cNvSpPr txBox="1"/>
          <p:nvPr/>
        </p:nvSpPr>
        <p:spPr>
          <a:xfrm>
            <a:off x="94739" y="9661356"/>
            <a:ext cx="7679074" cy="4001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00" err="1">
                <a:solidFill>
                  <a:srgbClr val="212121"/>
                </a:solidFill>
                <a:latin typeface="Century Gothic"/>
              </a:rPr>
              <a:t>Adapté</a:t>
            </a:r>
            <a:r>
              <a:rPr lang="en-US" sz="1000">
                <a:solidFill>
                  <a:srgbClr val="212121"/>
                </a:solidFill>
                <a:latin typeface="Century Gothic"/>
              </a:rPr>
              <a:t> de: Kleim JA, Jones TA. Principles of experience-dependent neural plasticity: implications for rehabilitation after brain damage. J Speech Lang Hear Res. 2008 Feb;51(1):S225-39. </a:t>
            </a:r>
            <a:r>
              <a:rPr lang="en-US" sz="1000" err="1">
                <a:solidFill>
                  <a:srgbClr val="212121"/>
                </a:solidFill>
                <a:latin typeface="Century Gothic"/>
              </a:rPr>
              <a:t>doi</a:t>
            </a:r>
            <a:r>
              <a:rPr lang="en-US" sz="1000">
                <a:solidFill>
                  <a:srgbClr val="212121"/>
                </a:solidFill>
                <a:latin typeface="Century Gothic"/>
              </a:rPr>
              <a:t>: 10.1044/1092-4388(2008/018). PMID: 18230848.</a:t>
            </a:r>
            <a:endParaRPr lang="en-US" sz="1000">
              <a:latin typeface="Century Gothic"/>
            </a:endParaRPr>
          </a:p>
        </p:txBody>
      </p:sp>
    </p:spTree>
    <p:extLst>
      <p:ext uri="{BB962C8B-B14F-4D97-AF65-F5344CB8AC3E}">
        <p14:creationId xmlns:p14="http://schemas.microsoft.com/office/powerpoint/2010/main" val="21941593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D0DF43-0D4C-6276-A973-51C54C12D201}"/>
            </a:ext>
          </a:extLst>
        </p:cNvPr>
        <p:cNvGrpSpPr/>
        <p:nvPr/>
      </p:nvGrpSpPr>
      <p:grpSpPr>
        <a:xfrm>
          <a:off x="0" y="0"/>
          <a:ext cx="0" cy="0"/>
          <a:chOff x="0" y="0"/>
          <a:chExt cx="0" cy="0"/>
        </a:xfrm>
      </p:grpSpPr>
      <p:pic>
        <p:nvPicPr>
          <p:cNvPr id="20" name="Picture 20" descr="Icon&#10;&#10;Description automatically generated">
            <a:extLst>
              <a:ext uri="{FF2B5EF4-FFF2-40B4-BE49-F238E27FC236}">
                <a16:creationId xmlns:a16="http://schemas.microsoft.com/office/drawing/2014/main" id="{A14B94CB-D161-38F6-3A03-A2CFA169FCAA}"/>
              </a:ext>
            </a:extLst>
          </p:cNvPr>
          <p:cNvPicPr>
            <a:picLocks noChangeAspect="1"/>
          </p:cNvPicPr>
          <p:nvPr/>
        </p:nvPicPr>
        <p:blipFill>
          <a:blip r:embed="rId2"/>
          <a:stretch>
            <a:fillRect/>
          </a:stretch>
        </p:blipFill>
        <p:spPr>
          <a:xfrm>
            <a:off x="6745302" y="36935"/>
            <a:ext cx="942257" cy="942975"/>
          </a:xfrm>
          <a:prstGeom prst="rect">
            <a:avLst/>
          </a:prstGeom>
        </p:spPr>
      </p:pic>
      <p:sp>
        <p:nvSpPr>
          <p:cNvPr id="6" name="TextBox 5">
            <a:extLst>
              <a:ext uri="{FF2B5EF4-FFF2-40B4-BE49-F238E27FC236}">
                <a16:creationId xmlns:a16="http://schemas.microsoft.com/office/drawing/2014/main" id="{2CEB2DEE-B138-BE19-28EF-C80D35CD8CF7}"/>
              </a:ext>
            </a:extLst>
          </p:cNvPr>
          <p:cNvSpPr txBox="1"/>
          <p:nvPr/>
        </p:nvSpPr>
        <p:spPr>
          <a:xfrm>
            <a:off x="695359" y="118241"/>
            <a:ext cx="567004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CA" sz="2800" b="1">
              <a:latin typeface="Century Gothic"/>
            </a:endParaRPr>
          </a:p>
        </p:txBody>
      </p:sp>
      <p:sp>
        <p:nvSpPr>
          <p:cNvPr id="5" name="TextBox 4">
            <a:extLst>
              <a:ext uri="{FF2B5EF4-FFF2-40B4-BE49-F238E27FC236}">
                <a16:creationId xmlns:a16="http://schemas.microsoft.com/office/drawing/2014/main" id="{ECCD2723-7C5A-B581-9431-4F2DA57D7D7D}"/>
              </a:ext>
            </a:extLst>
          </p:cNvPr>
          <p:cNvSpPr txBox="1"/>
          <p:nvPr/>
        </p:nvSpPr>
        <p:spPr>
          <a:xfrm>
            <a:off x="172255" y="638325"/>
            <a:ext cx="7355075" cy="30520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lnSpc>
                <a:spcPct val="150000"/>
              </a:lnSpc>
            </a:pPr>
            <a:endParaRPr lang="en-US" b="1">
              <a:latin typeface="Century Gothic"/>
              <a:ea typeface="+mn-lt"/>
              <a:cs typeface="+mn-lt"/>
            </a:endParaRPr>
          </a:p>
          <a:p>
            <a:pPr>
              <a:lnSpc>
                <a:spcPct val="150000"/>
              </a:lnSpc>
            </a:pPr>
            <a:endParaRPr lang="en-US">
              <a:latin typeface="Century Gothic"/>
              <a:ea typeface="+mn-lt"/>
              <a:cs typeface="+mn-lt"/>
            </a:endParaRPr>
          </a:p>
          <a:p>
            <a:pPr algn="ctr">
              <a:lnSpc>
                <a:spcPct val="200000"/>
              </a:lnSpc>
            </a:pPr>
            <a:r>
              <a:rPr lang="en-US" b="1">
                <a:latin typeface="Century Gothic"/>
                <a:ea typeface="+mn-lt"/>
                <a:cs typeface="+mn-lt"/>
              </a:rPr>
              <a:t>7. TEMPS</a:t>
            </a:r>
          </a:p>
          <a:p>
            <a:pPr>
              <a:lnSpc>
                <a:spcPct val="200000"/>
              </a:lnSpc>
            </a:pPr>
            <a:r>
              <a:rPr lang="en-US">
                <a:latin typeface="Century Gothic"/>
                <a:ea typeface="+mn-lt"/>
                <a:cs typeface="+mn-lt"/>
              </a:rPr>
              <a:t>La </a:t>
            </a:r>
            <a:r>
              <a:rPr lang="en-US" err="1">
                <a:latin typeface="Century Gothic"/>
                <a:ea typeface="+mn-lt"/>
                <a:cs typeface="+mn-lt"/>
              </a:rPr>
              <a:t>récupération</a:t>
            </a:r>
            <a:r>
              <a:rPr lang="en-US">
                <a:latin typeface="Century Gothic"/>
                <a:ea typeface="+mn-lt"/>
                <a:cs typeface="+mn-lt"/>
              </a:rPr>
              <a:t> </a:t>
            </a:r>
            <a:r>
              <a:rPr lang="en-US" err="1">
                <a:latin typeface="Century Gothic"/>
                <a:ea typeface="+mn-lt"/>
                <a:cs typeface="+mn-lt"/>
              </a:rPr>
              <a:t>cérébrale</a:t>
            </a:r>
            <a:r>
              <a:rPr lang="en-US">
                <a:latin typeface="Century Gothic"/>
                <a:ea typeface="+mn-lt"/>
                <a:cs typeface="+mn-lt"/>
              </a:rPr>
              <a:t> a des </a:t>
            </a:r>
            <a:r>
              <a:rPr lang="en-US" err="1">
                <a:latin typeface="Century Gothic"/>
                <a:ea typeface="+mn-lt"/>
                <a:cs typeface="+mn-lt"/>
              </a:rPr>
              <a:t>périodes</a:t>
            </a:r>
            <a:r>
              <a:rPr lang="en-US">
                <a:latin typeface="Century Gothic"/>
                <a:ea typeface="+mn-lt"/>
                <a:cs typeface="+mn-lt"/>
              </a:rPr>
              <a:t> de </a:t>
            </a:r>
            <a:r>
              <a:rPr lang="en-US" b="1" err="1">
                <a:latin typeface="Century Gothic"/>
                <a:ea typeface="+mn-lt"/>
                <a:cs typeface="+mn-lt"/>
              </a:rPr>
              <a:t>guérison</a:t>
            </a:r>
            <a:r>
              <a:rPr lang="en-US" b="1">
                <a:latin typeface="Century Gothic"/>
                <a:ea typeface="+mn-lt"/>
                <a:cs typeface="+mn-lt"/>
              </a:rPr>
              <a:t> plus </a:t>
            </a:r>
            <a:r>
              <a:rPr lang="en-US" b="1" err="1">
                <a:latin typeface="Century Gothic"/>
                <a:ea typeface="+mn-lt"/>
                <a:cs typeface="+mn-lt"/>
              </a:rPr>
              <a:t>rapides</a:t>
            </a:r>
            <a:r>
              <a:rPr lang="en-US" b="1">
                <a:latin typeface="Century Gothic"/>
                <a:ea typeface="+mn-lt"/>
                <a:cs typeface="+mn-lt"/>
              </a:rPr>
              <a:t> et plus </a:t>
            </a:r>
            <a:r>
              <a:rPr lang="en-US" b="1" err="1">
                <a:latin typeface="Century Gothic"/>
                <a:ea typeface="+mn-lt"/>
                <a:cs typeface="+mn-lt"/>
              </a:rPr>
              <a:t>lentes</a:t>
            </a:r>
            <a:r>
              <a:rPr lang="en-US">
                <a:latin typeface="Century Gothic"/>
                <a:ea typeface="+mn-lt"/>
                <a:cs typeface="+mn-lt"/>
              </a:rPr>
              <a:t>. Il </a:t>
            </a:r>
            <a:r>
              <a:rPr lang="en-US" err="1">
                <a:latin typeface="Century Gothic"/>
                <a:ea typeface="+mn-lt"/>
                <a:cs typeface="+mn-lt"/>
              </a:rPr>
              <a:t>est</a:t>
            </a:r>
            <a:r>
              <a:rPr lang="en-US">
                <a:latin typeface="Century Gothic"/>
                <a:ea typeface="+mn-lt"/>
                <a:cs typeface="+mn-lt"/>
              </a:rPr>
              <a:t> </a:t>
            </a:r>
            <a:r>
              <a:rPr lang="en-US" b="1">
                <a:latin typeface="Century Gothic"/>
                <a:ea typeface="+mn-lt"/>
                <a:cs typeface="+mn-lt"/>
              </a:rPr>
              <a:t>normal</a:t>
            </a:r>
            <a:r>
              <a:rPr lang="en-US">
                <a:latin typeface="Century Gothic"/>
                <a:ea typeface="+mn-lt"/>
                <a:cs typeface="+mn-lt"/>
              </a:rPr>
              <a:t> de </a:t>
            </a:r>
            <a:r>
              <a:rPr lang="en-US" err="1">
                <a:latin typeface="Century Gothic"/>
                <a:ea typeface="+mn-lt"/>
                <a:cs typeface="+mn-lt"/>
              </a:rPr>
              <a:t>voir</a:t>
            </a:r>
            <a:r>
              <a:rPr lang="en-US">
                <a:latin typeface="Century Gothic"/>
                <a:ea typeface="+mn-lt"/>
                <a:cs typeface="+mn-lt"/>
              </a:rPr>
              <a:t> </a:t>
            </a:r>
            <a:r>
              <a:rPr lang="en-US" b="1" err="1">
                <a:latin typeface="Century Gothic"/>
                <a:ea typeface="+mn-lt"/>
                <a:cs typeface="+mn-lt"/>
              </a:rPr>
              <a:t>différentes</a:t>
            </a:r>
            <a:r>
              <a:rPr lang="en-US" b="1">
                <a:latin typeface="Century Gothic"/>
                <a:ea typeface="+mn-lt"/>
                <a:cs typeface="+mn-lt"/>
              </a:rPr>
              <a:t> </a:t>
            </a:r>
            <a:r>
              <a:rPr lang="en-US" b="1" err="1">
                <a:latin typeface="Century Gothic"/>
                <a:ea typeface="+mn-lt"/>
                <a:cs typeface="+mn-lt"/>
              </a:rPr>
              <a:t>vitesses</a:t>
            </a:r>
            <a:r>
              <a:rPr lang="en-US">
                <a:latin typeface="Century Gothic"/>
                <a:ea typeface="+mn-lt"/>
                <a:cs typeface="+mn-lt"/>
              </a:rPr>
              <a:t> de </a:t>
            </a:r>
            <a:r>
              <a:rPr lang="en-US" err="1">
                <a:latin typeface="Century Gothic"/>
                <a:ea typeface="+mn-lt"/>
                <a:cs typeface="+mn-lt"/>
              </a:rPr>
              <a:t>guérison</a:t>
            </a:r>
            <a:r>
              <a:rPr lang="en-US">
                <a:latin typeface="Century Gothic"/>
                <a:ea typeface="+mn-lt"/>
                <a:cs typeface="+mn-lt"/>
              </a:rPr>
              <a:t>. </a:t>
            </a:r>
            <a:endParaRPr lang="en-US">
              <a:latin typeface="Century Gothic"/>
              <a:cs typeface="Calibri" panose="020F0502020204030204"/>
            </a:endParaRPr>
          </a:p>
        </p:txBody>
      </p:sp>
      <p:pic>
        <p:nvPicPr>
          <p:cNvPr id="2" name="Picture 6">
            <a:extLst>
              <a:ext uri="{FF2B5EF4-FFF2-40B4-BE49-F238E27FC236}">
                <a16:creationId xmlns:a16="http://schemas.microsoft.com/office/drawing/2014/main" id="{773A88A5-492B-559C-D887-54FAF0F13B24}"/>
              </a:ext>
            </a:extLst>
          </p:cNvPr>
          <p:cNvPicPr>
            <a:picLocks noChangeAspect="1"/>
          </p:cNvPicPr>
          <p:nvPr/>
        </p:nvPicPr>
        <p:blipFill>
          <a:blip r:embed="rId3"/>
          <a:stretch>
            <a:fillRect/>
          </a:stretch>
        </p:blipFill>
        <p:spPr>
          <a:xfrm>
            <a:off x="6306485" y="1183431"/>
            <a:ext cx="914401" cy="941295"/>
          </a:xfrm>
          <a:prstGeom prst="rect">
            <a:avLst/>
          </a:prstGeom>
        </p:spPr>
      </p:pic>
      <p:pic>
        <p:nvPicPr>
          <p:cNvPr id="7" name="Picture 7">
            <a:extLst>
              <a:ext uri="{FF2B5EF4-FFF2-40B4-BE49-F238E27FC236}">
                <a16:creationId xmlns:a16="http://schemas.microsoft.com/office/drawing/2014/main" id="{D3CE55DD-6B80-D647-9A74-BC89049E6BDA}"/>
              </a:ext>
            </a:extLst>
          </p:cNvPr>
          <p:cNvPicPr>
            <a:picLocks noChangeAspect="1"/>
          </p:cNvPicPr>
          <p:nvPr/>
        </p:nvPicPr>
        <p:blipFill>
          <a:blip r:embed="rId4"/>
          <a:stretch>
            <a:fillRect/>
          </a:stretch>
        </p:blipFill>
        <p:spPr>
          <a:xfrm>
            <a:off x="4532219" y="1237490"/>
            <a:ext cx="914401" cy="941295"/>
          </a:xfrm>
          <a:prstGeom prst="rect">
            <a:avLst/>
          </a:prstGeom>
        </p:spPr>
      </p:pic>
      <p:pic>
        <p:nvPicPr>
          <p:cNvPr id="8" name="Picture 9">
            <a:extLst>
              <a:ext uri="{FF2B5EF4-FFF2-40B4-BE49-F238E27FC236}">
                <a16:creationId xmlns:a16="http://schemas.microsoft.com/office/drawing/2014/main" id="{F7762903-E331-E70A-A334-B6D3BCCE562C}"/>
              </a:ext>
            </a:extLst>
          </p:cNvPr>
          <p:cNvPicPr>
            <a:picLocks noChangeAspect="1"/>
          </p:cNvPicPr>
          <p:nvPr/>
        </p:nvPicPr>
        <p:blipFill>
          <a:blip r:embed="rId5"/>
          <a:stretch>
            <a:fillRect/>
          </a:stretch>
        </p:blipFill>
        <p:spPr>
          <a:xfrm>
            <a:off x="5408193" y="1185726"/>
            <a:ext cx="909918" cy="909918"/>
          </a:xfrm>
          <a:prstGeom prst="rect">
            <a:avLst/>
          </a:prstGeom>
        </p:spPr>
      </p:pic>
      <p:sp>
        <p:nvSpPr>
          <p:cNvPr id="11" name="TextBox 10">
            <a:extLst>
              <a:ext uri="{FF2B5EF4-FFF2-40B4-BE49-F238E27FC236}">
                <a16:creationId xmlns:a16="http://schemas.microsoft.com/office/drawing/2014/main" id="{CF26A527-881D-664C-F7DD-D6B41ED5D8D6}"/>
              </a:ext>
            </a:extLst>
          </p:cNvPr>
          <p:cNvSpPr txBox="1"/>
          <p:nvPr/>
        </p:nvSpPr>
        <p:spPr>
          <a:xfrm>
            <a:off x="87043" y="433"/>
            <a:ext cx="579863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CA" sz="2800" b="1">
                <a:latin typeface="Century Gothic"/>
                <a:ea typeface="+mn-lt"/>
                <a:cs typeface="+mn-lt"/>
              </a:rPr>
              <a:t>10 </a:t>
            </a:r>
            <a:r>
              <a:rPr lang="en-CA" sz="2800" b="1" err="1">
                <a:latin typeface="Century Gothic"/>
                <a:ea typeface="+mn-lt"/>
                <a:cs typeface="+mn-lt"/>
              </a:rPr>
              <a:t>Principes</a:t>
            </a:r>
            <a:r>
              <a:rPr lang="en-CA" sz="2800" b="1">
                <a:latin typeface="Century Gothic"/>
                <a:ea typeface="+mn-lt"/>
                <a:cs typeface="+mn-lt"/>
              </a:rPr>
              <a:t> de </a:t>
            </a:r>
            <a:r>
              <a:rPr lang="en-CA" sz="2800" b="1" u="sng" err="1">
                <a:latin typeface="Century Gothic"/>
                <a:ea typeface="+mn-lt"/>
                <a:cs typeface="+mn-lt"/>
              </a:rPr>
              <a:t>neuroplasticité</a:t>
            </a:r>
            <a:endParaRPr lang="en-CA" b="1" u="sng">
              <a:latin typeface="Century Gothic"/>
            </a:endParaRPr>
          </a:p>
        </p:txBody>
      </p:sp>
      <p:sp>
        <p:nvSpPr>
          <p:cNvPr id="10" name="TextBox 9">
            <a:extLst>
              <a:ext uri="{FF2B5EF4-FFF2-40B4-BE49-F238E27FC236}">
                <a16:creationId xmlns:a16="http://schemas.microsoft.com/office/drawing/2014/main" id="{BB792BE0-102A-338F-ECE5-4DD49E432169}"/>
              </a:ext>
            </a:extLst>
          </p:cNvPr>
          <p:cNvSpPr txBox="1"/>
          <p:nvPr/>
        </p:nvSpPr>
        <p:spPr>
          <a:xfrm>
            <a:off x="315364" y="5737402"/>
            <a:ext cx="7143458" cy="30520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lnSpc>
                <a:spcPct val="200000"/>
              </a:lnSpc>
            </a:pPr>
            <a:r>
              <a:rPr lang="en-US" b="1">
                <a:latin typeface="Century Gothic"/>
              </a:rPr>
              <a:t>8. ÂGE</a:t>
            </a:r>
            <a:endParaRPr lang="en-US" b="1">
              <a:latin typeface="Century Gothic"/>
              <a:cs typeface="Calibri"/>
            </a:endParaRPr>
          </a:p>
          <a:p>
            <a:endParaRPr lang="en-US">
              <a:latin typeface="Century Gothic"/>
              <a:ea typeface="+mn-lt"/>
              <a:cs typeface="+mn-lt"/>
            </a:endParaRPr>
          </a:p>
          <a:p>
            <a:r>
              <a:rPr lang="en-US">
                <a:latin typeface="Century Gothic"/>
                <a:ea typeface="+mn-lt"/>
                <a:cs typeface="+mn-lt"/>
              </a:rPr>
              <a:t>Le </a:t>
            </a:r>
            <a:r>
              <a:rPr lang="en-US" err="1">
                <a:latin typeface="Century Gothic"/>
                <a:ea typeface="+mn-lt"/>
                <a:cs typeface="+mn-lt"/>
              </a:rPr>
              <a:t>cerveau</a:t>
            </a:r>
            <a:r>
              <a:rPr lang="en-US">
                <a:latin typeface="Century Gothic"/>
                <a:ea typeface="+mn-lt"/>
                <a:cs typeface="+mn-lt"/>
              </a:rPr>
              <a:t> </a:t>
            </a:r>
            <a:r>
              <a:rPr lang="en-US" err="1">
                <a:latin typeface="Century Gothic"/>
                <a:ea typeface="+mn-lt"/>
                <a:cs typeface="+mn-lt"/>
              </a:rPr>
              <a:t>apprend</a:t>
            </a:r>
            <a:r>
              <a:rPr lang="en-US">
                <a:latin typeface="Century Gothic"/>
                <a:ea typeface="+mn-lt"/>
                <a:cs typeface="+mn-lt"/>
              </a:rPr>
              <a:t> plus </a:t>
            </a:r>
            <a:r>
              <a:rPr lang="en-US" err="1">
                <a:latin typeface="Century Gothic"/>
                <a:ea typeface="+mn-lt"/>
                <a:cs typeface="+mn-lt"/>
              </a:rPr>
              <a:t>quand</a:t>
            </a:r>
            <a:r>
              <a:rPr lang="en-US">
                <a:latin typeface="Century Gothic"/>
                <a:ea typeface="+mn-lt"/>
                <a:cs typeface="+mn-lt"/>
              </a:rPr>
              <a:t> il </a:t>
            </a:r>
            <a:r>
              <a:rPr lang="en-US" err="1">
                <a:latin typeface="Century Gothic"/>
                <a:ea typeface="+mn-lt"/>
                <a:cs typeface="+mn-lt"/>
              </a:rPr>
              <a:t>est</a:t>
            </a:r>
            <a:r>
              <a:rPr lang="en-US">
                <a:latin typeface="Century Gothic"/>
                <a:ea typeface="+mn-lt"/>
                <a:cs typeface="+mn-lt"/>
              </a:rPr>
              <a:t> </a:t>
            </a:r>
            <a:r>
              <a:rPr lang="en-US" err="1">
                <a:latin typeface="Century Gothic"/>
                <a:ea typeface="+mn-lt"/>
                <a:cs typeface="+mn-lt"/>
              </a:rPr>
              <a:t>jeune</a:t>
            </a:r>
            <a:r>
              <a:rPr lang="en-US">
                <a:latin typeface="Century Gothic"/>
                <a:ea typeface="+mn-lt"/>
                <a:cs typeface="+mn-lt"/>
              </a:rPr>
              <a:t>.</a:t>
            </a:r>
            <a:endParaRPr lang="en-US">
              <a:latin typeface="Century Gothic"/>
            </a:endParaRPr>
          </a:p>
          <a:p>
            <a:endParaRPr lang="en-US">
              <a:latin typeface="Century Gothic"/>
            </a:endParaRPr>
          </a:p>
          <a:p>
            <a:pPr>
              <a:lnSpc>
                <a:spcPct val="200000"/>
              </a:lnSpc>
            </a:pPr>
            <a:r>
              <a:rPr lang="en-US">
                <a:latin typeface="Century Gothic"/>
                <a:ea typeface="+mn-lt"/>
                <a:cs typeface="+mn-lt"/>
              </a:rPr>
              <a:t>Les </a:t>
            </a:r>
            <a:r>
              <a:rPr lang="en-US" b="1" err="1">
                <a:latin typeface="Century Gothic"/>
                <a:ea typeface="+mn-lt"/>
                <a:cs typeface="+mn-lt"/>
              </a:rPr>
              <a:t>adultes</a:t>
            </a:r>
            <a:r>
              <a:rPr lang="en-US" b="1">
                <a:latin typeface="Century Gothic"/>
                <a:ea typeface="+mn-lt"/>
                <a:cs typeface="+mn-lt"/>
              </a:rPr>
              <a:t> </a:t>
            </a:r>
            <a:r>
              <a:rPr lang="en-US" b="1" err="1">
                <a:latin typeface="Century Gothic"/>
                <a:ea typeface="+mn-lt"/>
                <a:cs typeface="+mn-lt"/>
              </a:rPr>
              <a:t>peuvent</a:t>
            </a:r>
            <a:r>
              <a:rPr lang="en-US">
                <a:latin typeface="Century Gothic"/>
                <a:ea typeface="+mn-lt"/>
                <a:cs typeface="+mn-lt"/>
              </a:rPr>
              <a:t> </a:t>
            </a:r>
            <a:r>
              <a:rPr lang="en-US" err="1">
                <a:latin typeface="Century Gothic"/>
                <a:ea typeface="+mn-lt"/>
                <a:cs typeface="+mn-lt"/>
              </a:rPr>
              <a:t>aussi</a:t>
            </a:r>
            <a:r>
              <a:rPr lang="en-US">
                <a:latin typeface="Century Gothic"/>
                <a:ea typeface="+mn-lt"/>
                <a:cs typeface="+mn-lt"/>
              </a:rPr>
              <a:t> </a:t>
            </a:r>
            <a:r>
              <a:rPr lang="en-US" b="1" err="1">
                <a:latin typeface="Century Gothic"/>
                <a:ea typeface="+mn-lt"/>
                <a:cs typeface="+mn-lt"/>
              </a:rPr>
              <a:t>apprendre</a:t>
            </a:r>
            <a:r>
              <a:rPr lang="en-US" b="1">
                <a:latin typeface="Century Gothic"/>
                <a:ea typeface="+mn-lt"/>
                <a:cs typeface="+mn-lt"/>
              </a:rPr>
              <a:t> et </a:t>
            </a:r>
            <a:r>
              <a:rPr lang="en-US" b="1" err="1">
                <a:latin typeface="Century Gothic"/>
                <a:ea typeface="+mn-lt"/>
                <a:cs typeface="+mn-lt"/>
              </a:rPr>
              <a:t>réapprendre</a:t>
            </a:r>
            <a:r>
              <a:rPr lang="en-US">
                <a:latin typeface="Century Gothic"/>
                <a:ea typeface="+mn-lt"/>
                <a:cs typeface="+mn-lt"/>
              </a:rPr>
              <a:t> des choses.</a:t>
            </a:r>
            <a:endParaRPr lang="en-US">
              <a:latin typeface="Century Gothic"/>
            </a:endParaRPr>
          </a:p>
          <a:p>
            <a:pPr algn="ctr">
              <a:lnSpc>
                <a:spcPct val="200000"/>
              </a:lnSpc>
            </a:pPr>
            <a:endParaRPr lang="en-US">
              <a:latin typeface="Century Gothic"/>
            </a:endParaRPr>
          </a:p>
        </p:txBody>
      </p:sp>
      <p:pic>
        <p:nvPicPr>
          <p:cNvPr id="13" name="Picture 8">
            <a:extLst>
              <a:ext uri="{FF2B5EF4-FFF2-40B4-BE49-F238E27FC236}">
                <a16:creationId xmlns:a16="http://schemas.microsoft.com/office/drawing/2014/main" id="{4108B197-505B-7B07-B884-0B912067F483}"/>
              </a:ext>
            </a:extLst>
          </p:cNvPr>
          <p:cNvPicPr>
            <a:picLocks noChangeAspect="1"/>
          </p:cNvPicPr>
          <p:nvPr/>
        </p:nvPicPr>
        <p:blipFill>
          <a:blip r:embed="rId6"/>
          <a:stretch>
            <a:fillRect/>
          </a:stretch>
        </p:blipFill>
        <p:spPr>
          <a:xfrm>
            <a:off x="4641741" y="5223969"/>
            <a:ext cx="1238862" cy="1228189"/>
          </a:xfrm>
          <a:prstGeom prst="rect">
            <a:avLst/>
          </a:prstGeom>
        </p:spPr>
      </p:pic>
      <p:sp>
        <p:nvSpPr>
          <p:cNvPr id="4" name="TextBox 3">
            <a:extLst>
              <a:ext uri="{FF2B5EF4-FFF2-40B4-BE49-F238E27FC236}">
                <a16:creationId xmlns:a16="http://schemas.microsoft.com/office/drawing/2014/main" id="{0078A82D-9AEE-3564-DE52-6EA5B60CE1BA}"/>
              </a:ext>
            </a:extLst>
          </p:cNvPr>
          <p:cNvSpPr txBox="1"/>
          <p:nvPr/>
        </p:nvSpPr>
        <p:spPr>
          <a:xfrm>
            <a:off x="94739" y="9661356"/>
            <a:ext cx="7679074" cy="4001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00" err="1">
                <a:solidFill>
                  <a:srgbClr val="212121"/>
                </a:solidFill>
                <a:latin typeface="Century Gothic"/>
              </a:rPr>
              <a:t>Adapté</a:t>
            </a:r>
            <a:r>
              <a:rPr lang="en-US" sz="1000">
                <a:solidFill>
                  <a:srgbClr val="212121"/>
                </a:solidFill>
                <a:latin typeface="Century Gothic"/>
              </a:rPr>
              <a:t> de: Kleim JA, Jones TA. Principles of experience-dependent neural plasticity: implications for rehabilitation after brain damage. J Speech Lang Hear Res. 2008 Feb;51(1):S225-39. </a:t>
            </a:r>
            <a:r>
              <a:rPr lang="en-US" sz="1000" err="1">
                <a:solidFill>
                  <a:srgbClr val="212121"/>
                </a:solidFill>
                <a:latin typeface="Century Gothic"/>
              </a:rPr>
              <a:t>doi</a:t>
            </a:r>
            <a:r>
              <a:rPr lang="en-US" sz="1000">
                <a:solidFill>
                  <a:srgbClr val="212121"/>
                </a:solidFill>
                <a:latin typeface="Century Gothic"/>
              </a:rPr>
              <a:t>: 10.1044/1092-4388(2008/018). PMID: 18230848.</a:t>
            </a:r>
            <a:endParaRPr lang="en-US" sz="1000">
              <a:latin typeface="Century Gothic"/>
            </a:endParaRPr>
          </a:p>
        </p:txBody>
      </p:sp>
    </p:spTree>
    <p:extLst>
      <p:ext uri="{BB962C8B-B14F-4D97-AF65-F5344CB8AC3E}">
        <p14:creationId xmlns:p14="http://schemas.microsoft.com/office/powerpoint/2010/main" val="8839403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20" descr="Icon&#10;&#10;Description automatically generated">
            <a:extLst>
              <a:ext uri="{FF2B5EF4-FFF2-40B4-BE49-F238E27FC236}">
                <a16:creationId xmlns:a16="http://schemas.microsoft.com/office/drawing/2014/main" id="{3FB00D3F-3F9B-24E2-09EE-E52E6098200C}"/>
              </a:ext>
            </a:extLst>
          </p:cNvPr>
          <p:cNvPicPr>
            <a:picLocks noChangeAspect="1"/>
          </p:cNvPicPr>
          <p:nvPr/>
        </p:nvPicPr>
        <p:blipFill>
          <a:blip r:embed="rId2"/>
          <a:stretch>
            <a:fillRect/>
          </a:stretch>
        </p:blipFill>
        <p:spPr>
          <a:xfrm>
            <a:off x="6745302" y="36935"/>
            <a:ext cx="942257" cy="942975"/>
          </a:xfrm>
          <a:prstGeom prst="rect">
            <a:avLst/>
          </a:prstGeom>
        </p:spPr>
      </p:pic>
      <p:sp>
        <p:nvSpPr>
          <p:cNvPr id="6" name="TextBox 5">
            <a:extLst>
              <a:ext uri="{FF2B5EF4-FFF2-40B4-BE49-F238E27FC236}">
                <a16:creationId xmlns:a16="http://schemas.microsoft.com/office/drawing/2014/main" id="{D835422B-D565-722B-CA9F-1F864BDAAB5A}"/>
              </a:ext>
            </a:extLst>
          </p:cNvPr>
          <p:cNvSpPr txBox="1"/>
          <p:nvPr/>
        </p:nvSpPr>
        <p:spPr>
          <a:xfrm>
            <a:off x="695359" y="118241"/>
            <a:ext cx="567004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CA" sz="2800" b="1">
              <a:latin typeface="Century Gothic"/>
            </a:endParaRPr>
          </a:p>
        </p:txBody>
      </p:sp>
      <p:sp>
        <p:nvSpPr>
          <p:cNvPr id="5" name="TextBox 4">
            <a:extLst>
              <a:ext uri="{FF2B5EF4-FFF2-40B4-BE49-F238E27FC236}">
                <a16:creationId xmlns:a16="http://schemas.microsoft.com/office/drawing/2014/main" id="{BDC9F0D2-3669-07A8-FF35-B273499040A6}"/>
              </a:ext>
            </a:extLst>
          </p:cNvPr>
          <p:cNvSpPr txBox="1"/>
          <p:nvPr/>
        </p:nvSpPr>
        <p:spPr>
          <a:xfrm>
            <a:off x="342352" y="917471"/>
            <a:ext cx="7143458" cy="88690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lnSpc>
                <a:spcPct val="200000"/>
              </a:lnSpc>
            </a:pPr>
            <a:r>
              <a:rPr lang="en-US" b="1" dirty="0">
                <a:latin typeface="Century Gothic"/>
                <a:ea typeface="+mn-lt"/>
                <a:cs typeface="+mn-lt"/>
              </a:rPr>
              <a:t>9. RÉPÉTITION</a:t>
            </a:r>
            <a:endParaRPr lang="en-US" dirty="0">
              <a:latin typeface="Century Gothic"/>
              <a:ea typeface="+mn-lt"/>
              <a:cs typeface="+mn-lt"/>
            </a:endParaRPr>
          </a:p>
          <a:p>
            <a:pPr>
              <a:lnSpc>
                <a:spcPct val="200000"/>
              </a:lnSpc>
            </a:pPr>
            <a:r>
              <a:rPr lang="en-US" b="1" dirty="0" err="1">
                <a:latin typeface="Century Gothic"/>
                <a:ea typeface="+mn-lt"/>
                <a:cs typeface="+mn-lt"/>
              </a:rPr>
              <a:t>Pratiquez</a:t>
            </a:r>
            <a:r>
              <a:rPr lang="en-US" b="1" dirty="0">
                <a:latin typeface="Century Gothic"/>
                <a:ea typeface="+mn-lt"/>
                <a:cs typeface="+mn-lt"/>
              </a:rPr>
              <a:t> </a:t>
            </a:r>
            <a:r>
              <a:rPr lang="en-US" b="1" dirty="0" err="1">
                <a:latin typeface="Century Gothic"/>
                <a:ea typeface="+mn-lt"/>
                <a:cs typeface="+mn-lt"/>
              </a:rPr>
              <a:t>pratiquez</a:t>
            </a:r>
            <a:r>
              <a:rPr lang="en-US" b="1" dirty="0">
                <a:latin typeface="Century Gothic"/>
                <a:ea typeface="+mn-lt"/>
                <a:cs typeface="+mn-lt"/>
              </a:rPr>
              <a:t> </a:t>
            </a:r>
            <a:r>
              <a:rPr lang="en-US" b="1" dirty="0" err="1">
                <a:latin typeface="Century Gothic"/>
                <a:ea typeface="+mn-lt"/>
                <a:cs typeface="+mn-lt"/>
              </a:rPr>
              <a:t>pratiquez</a:t>
            </a:r>
            <a:r>
              <a:rPr lang="en-US" b="1" dirty="0">
                <a:latin typeface="Century Gothic"/>
                <a:ea typeface="+mn-lt"/>
                <a:cs typeface="+mn-lt"/>
              </a:rPr>
              <a:t>! </a:t>
            </a:r>
            <a:r>
              <a:rPr lang="en-US" dirty="0" err="1">
                <a:latin typeface="Century Gothic"/>
                <a:ea typeface="+mn-lt"/>
                <a:cs typeface="+mn-lt"/>
              </a:rPr>
              <a:t>Entraînez</a:t>
            </a:r>
            <a:r>
              <a:rPr lang="en-US" dirty="0">
                <a:latin typeface="Century Gothic"/>
                <a:ea typeface="+mn-lt"/>
                <a:cs typeface="+mn-lt"/>
              </a:rPr>
              <a:t> le </a:t>
            </a:r>
            <a:r>
              <a:rPr lang="en-US" dirty="0" err="1">
                <a:latin typeface="Century Gothic"/>
                <a:ea typeface="+mn-lt"/>
                <a:cs typeface="+mn-lt"/>
              </a:rPr>
              <a:t>cerveau</a:t>
            </a:r>
            <a:r>
              <a:rPr lang="en-US" dirty="0">
                <a:latin typeface="Century Gothic"/>
                <a:ea typeface="+mn-lt"/>
                <a:cs typeface="+mn-lt"/>
              </a:rPr>
              <a:t> </a:t>
            </a:r>
            <a:r>
              <a:rPr lang="en-US" dirty="0" err="1">
                <a:latin typeface="Century Gothic"/>
                <a:ea typeface="+mn-lt"/>
                <a:cs typeface="+mn-lt"/>
              </a:rPr>
              <a:t>souvent</a:t>
            </a:r>
            <a:r>
              <a:rPr lang="en-US" dirty="0">
                <a:latin typeface="Century Gothic"/>
                <a:ea typeface="+mn-lt"/>
                <a:cs typeface="+mn-lt"/>
              </a:rPr>
              <a:t> </a:t>
            </a:r>
            <a:r>
              <a:rPr lang="en-US" dirty="0" err="1">
                <a:latin typeface="Century Gothic"/>
                <a:ea typeface="+mn-lt"/>
                <a:cs typeface="+mn-lt"/>
              </a:rPr>
              <a:t>comme</a:t>
            </a:r>
            <a:r>
              <a:rPr lang="en-US" dirty="0">
                <a:latin typeface="Century Gothic"/>
                <a:ea typeface="+mn-lt"/>
                <a:cs typeface="+mn-lt"/>
              </a:rPr>
              <a:t> </a:t>
            </a:r>
            <a:r>
              <a:rPr lang="en-US" dirty="0" err="1">
                <a:latin typeface="Century Gothic"/>
                <a:ea typeface="+mn-lt"/>
                <a:cs typeface="+mn-lt"/>
              </a:rPr>
              <a:t>vous</a:t>
            </a:r>
            <a:r>
              <a:rPr lang="en-US" dirty="0">
                <a:latin typeface="Century Gothic"/>
                <a:ea typeface="+mn-lt"/>
                <a:cs typeface="+mn-lt"/>
              </a:rPr>
              <a:t> </a:t>
            </a:r>
            <a:r>
              <a:rPr lang="en-US" dirty="0" err="1">
                <a:latin typeface="Century Gothic"/>
                <a:ea typeface="+mn-lt"/>
                <a:cs typeface="+mn-lt"/>
              </a:rPr>
              <a:t>entraîneriez</a:t>
            </a:r>
            <a:r>
              <a:rPr lang="en-US" dirty="0">
                <a:latin typeface="Century Gothic"/>
                <a:ea typeface="+mn-lt"/>
                <a:cs typeface="+mn-lt"/>
              </a:rPr>
              <a:t> les muscles. La </a:t>
            </a:r>
            <a:r>
              <a:rPr lang="en-US" b="1" dirty="0">
                <a:latin typeface="Century Gothic"/>
                <a:ea typeface="+mn-lt"/>
                <a:cs typeface="+mn-lt"/>
              </a:rPr>
              <a:t>pratique </a:t>
            </a:r>
            <a:r>
              <a:rPr lang="en-US" b="1" dirty="0" err="1">
                <a:latin typeface="Century Gothic"/>
                <a:ea typeface="+mn-lt"/>
                <a:cs typeface="+mn-lt"/>
              </a:rPr>
              <a:t>régulière</a:t>
            </a:r>
            <a:r>
              <a:rPr lang="en-US" dirty="0">
                <a:latin typeface="Century Gothic"/>
                <a:ea typeface="+mn-lt"/>
                <a:cs typeface="+mn-lt"/>
              </a:rPr>
              <a:t> </a:t>
            </a:r>
            <a:r>
              <a:rPr lang="en-US" dirty="0" err="1">
                <a:latin typeface="Century Gothic"/>
                <a:ea typeface="+mn-lt"/>
                <a:cs typeface="+mn-lt"/>
              </a:rPr>
              <a:t>est</a:t>
            </a:r>
            <a:r>
              <a:rPr lang="en-US" dirty="0">
                <a:latin typeface="Century Gothic"/>
                <a:ea typeface="+mn-lt"/>
                <a:cs typeface="+mn-lt"/>
              </a:rPr>
              <a:t> </a:t>
            </a:r>
            <a:r>
              <a:rPr lang="en-US" b="1" dirty="0" err="1">
                <a:latin typeface="Century Gothic"/>
                <a:ea typeface="+mn-lt"/>
                <a:cs typeface="+mn-lt"/>
              </a:rPr>
              <a:t>importante</a:t>
            </a:r>
            <a:r>
              <a:rPr lang="en-US" dirty="0">
                <a:latin typeface="Century Gothic"/>
                <a:ea typeface="+mn-lt"/>
                <a:cs typeface="+mn-lt"/>
              </a:rPr>
              <a:t>.</a:t>
            </a:r>
            <a:endParaRPr lang="en-US" dirty="0">
              <a:latin typeface="Century Gothic"/>
            </a:endParaRPr>
          </a:p>
          <a:p>
            <a:pPr>
              <a:lnSpc>
                <a:spcPct val="200000"/>
              </a:lnSpc>
            </a:pPr>
            <a:endParaRPr lang="en-US">
              <a:latin typeface="Century Gothic"/>
              <a:ea typeface="+mn-lt"/>
              <a:cs typeface="+mn-lt"/>
            </a:endParaRPr>
          </a:p>
          <a:p>
            <a:pPr>
              <a:lnSpc>
                <a:spcPct val="200000"/>
              </a:lnSpc>
            </a:pPr>
            <a:endParaRPr lang="en-US">
              <a:latin typeface="Century Gothic"/>
              <a:ea typeface="+mn-lt"/>
              <a:cs typeface="+mn-lt"/>
            </a:endParaRPr>
          </a:p>
          <a:p>
            <a:pPr>
              <a:lnSpc>
                <a:spcPct val="200000"/>
              </a:lnSpc>
            </a:pPr>
            <a:endParaRPr lang="en-US">
              <a:latin typeface="Century Gothic"/>
              <a:ea typeface="+mn-lt"/>
              <a:cs typeface="+mn-lt"/>
            </a:endParaRPr>
          </a:p>
          <a:p>
            <a:pPr algn="ctr">
              <a:lnSpc>
                <a:spcPct val="200000"/>
              </a:lnSpc>
            </a:pPr>
            <a:r>
              <a:rPr lang="en-US" b="1" dirty="0">
                <a:latin typeface="Century Gothic"/>
                <a:ea typeface="+mn-lt"/>
                <a:cs typeface="+mn-lt"/>
              </a:rPr>
              <a:t>10. INTENSITÉ</a:t>
            </a:r>
          </a:p>
          <a:p>
            <a:endParaRPr lang="en-US">
              <a:latin typeface="Century Gothic"/>
              <a:ea typeface="+mn-lt"/>
              <a:cs typeface="+mn-lt"/>
            </a:endParaRPr>
          </a:p>
          <a:p>
            <a:r>
              <a:rPr lang="en-US" dirty="0" err="1">
                <a:latin typeface="Century Gothic"/>
                <a:ea typeface="+mn-lt"/>
                <a:cs typeface="+mn-lt"/>
              </a:rPr>
              <a:t>L’intensité</a:t>
            </a:r>
            <a:r>
              <a:rPr lang="en-US" dirty="0">
                <a:latin typeface="Century Gothic"/>
                <a:ea typeface="+mn-lt"/>
                <a:cs typeface="+mn-lt"/>
              </a:rPr>
              <a:t> </a:t>
            </a:r>
            <a:r>
              <a:rPr lang="en-US" dirty="0" err="1">
                <a:latin typeface="Century Gothic"/>
                <a:ea typeface="+mn-lt"/>
                <a:cs typeface="+mn-lt"/>
              </a:rPr>
              <a:t>est</a:t>
            </a:r>
            <a:r>
              <a:rPr lang="en-US" dirty="0">
                <a:latin typeface="Century Gothic"/>
                <a:ea typeface="+mn-lt"/>
                <a:cs typeface="+mn-lt"/>
              </a:rPr>
              <a:t> </a:t>
            </a:r>
            <a:r>
              <a:rPr lang="en-US" b="1" dirty="0">
                <a:latin typeface="Century Gothic"/>
                <a:ea typeface="+mn-lt"/>
                <a:cs typeface="+mn-lt"/>
              </a:rPr>
              <a:t>la </a:t>
            </a:r>
            <a:r>
              <a:rPr lang="en-US" b="1" dirty="0" err="1">
                <a:latin typeface="Century Gothic"/>
                <a:ea typeface="+mn-lt"/>
                <a:cs typeface="+mn-lt"/>
              </a:rPr>
              <a:t>mesure</a:t>
            </a:r>
            <a:r>
              <a:rPr lang="en-US" b="1" dirty="0">
                <a:latin typeface="Century Gothic"/>
                <a:ea typeface="+mn-lt"/>
                <a:cs typeface="+mn-lt"/>
              </a:rPr>
              <a:t> du travail</a:t>
            </a:r>
            <a:r>
              <a:rPr lang="en-US" dirty="0">
                <a:latin typeface="Century Gothic"/>
                <a:ea typeface="+mn-lt"/>
                <a:cs typeface="+mn-lt"/>
              </a:rPr>
              <a:t>. </a:t>
            </a:r>
            <a:r>
              <a:rPr lang="en-US" dirty="0" err="1">
                <a:latin typeface="Century Gothic"/>
                <a:ea typeface="+mn-lt"/>
                <a:cs typeface="+mn-lt"/>
              </a:rPr>
              <a:t>L’intensité</a:t>
            </a:r>
            <a:r>
              <a:rPr lang="en-US" dirty="0">
                <a:latin typeface="Century Gothic"/>
                <a:ea typeface="+mn-lt"/>
                <a:cs typeface="+mn-lt"/>
              </a:rPr>
              <a:t> </a:t>
            </a:r>
            <a:r>
              <a:rPr lang="en-US" dirty="0" err="1">
                <a:latin typeface="Century Gothic"/>
                <a:ea typeface="+mn-lt"/>
                <a:cs typeface="+mn-lt"/>
              </a:rPr>
              <a:t>peut</a:t>
            </a:r>
            <a:r>
              <a:rPr lang="en-US" dirty="0">
                <a:latin typeface="Century Gothic"/>
                <a:ea typeface="+mn-lt"/>
                <a:cs typeface="+mn-lt"/>
              </a:rPr>
              <a:t> </a:t>
            </a:r>
            <a:r>
              <a:rPr lang="en-US" dirty="0" err="1">
                <a:latin typeface="Century Gothic"/>
                <a:ea typeface="+mn-lt"/>
                <a:cs typeface="+mn-lt"/>
              </a:rPr>
              <a:t>être</a:t>
            </a:r>
            <a:r>
              <a:rPr lang="en-US" dirty="0">
                <a:latin typeface="Century Gothic"/>
                <a:ea typeface="+mn-lt"/>
                <a:cs typeface="+mn-lt"/>
              </a:rPr>
              <a:t> :</a:t>
            </a:r>
            <a:endParaRPr lang="en-US" dirty="0">
              <a:latin typeface="Century Gothic"/>
            </a:endParaRPr>
          </a:p>
          <a:p>
            <a:endParaRPr lang="en-US">
              <a:latin typeface="Century Gothic"/>
              <a:ea typeface="Calibri"/>
              <a:cs typeface="Calibri"/>
            </a:endParaRPr>
          </a:p>
          <a:p>
            <a:endParaRPr lang="en-US">
              <a:latin typeface="Century Gothic"/>
              <a:ea typeface="+mn-lt"/>
              <a:cs typeface="+mn-lt"/>
            </a:endParaRPr>
          </a:p>
          <a:p>
            <a:r>
              <a:rPr lang="en-US" dirty="0">
                <a:latin typeface="Century Gothic"/>
                <a:ea typeface="+mn-lt"/>
                <a:cs typeface="+mn-lt"/>
              </a:rPr>
              <a:t>                     le </a:t>
            </a:r>
            <a:r>
              <a:rPr lang="en-US" b="1" dirty="0" err="1">
                <a:latin typeface="Century Gothic"/>
                <a:ea typeface="+mn-lt"/>
                <a:cs typeface="+mn-lt"/>
              </a:rPr>
              <a:t>nombre</a:t>
            </a:r>
            <a:r>
              <a:rPr lang="en-US" b="1" dirty="0">
                <a:latin typeface="Century Gothic"/>
                <a:ea typeface="+mn-lt"/>
                <a:cs typeface="+mn-lt"/>
              </a:rPr>
              <a:t> de </a:t>
            </a:r>
            <a:r>
              <a:rPr lang="en-US" b="1" dirty="0" err="1">
                <a:latin typeface="Century Gothic"/>
                <a:ea typeface="+mn-lt"/>
                <a:cs typeface="+mn-lt"/>
              </a:rPr>
              <a:t>fois</a:t>
            </a:r>
            <a:r>
              <a:rPr lang="en-US" dirty="0">
                <a:latin typeface="Century Gothic"/>
                <a:ea typeface="+mn-lt"/>
                <a:cs typeface="+mn-lt"/>
              </a:rPr>
              <a:t> que </a:t>
            </a:r>
            <a:r>
              <a:rPr lang="en-US" dirty="0" err="1">
                <a:latin typeface="Century Gothic"/>
                <a:ea typeface="+mn-lt"/>
                <a:cs typeface="+mn-lt"/>
              </a:rPr>
              <a:t>vous</a:t>
            </a:r>
            <a:r>
              <a:rPr lang="en-US" dirty="0">
                <a:latin typeface="Century Gothic"/>
                <a:ea typeface="+mn-lt"/>
                <a:cs typeface="+mn-lt"/>
              </a:rPr>
              <a:t> </a:t>
            </a:r>
            <a:r>
              <a:rPr lang="en-US" dirty="0" err="1">
                <a:latin typeface="Century Gothic"/>
                <a:ea typeface="+mn-lt"/>
                <a:cs typeface="+mn-lt"/>
              </a:rPr>
              <a:t>faites</a:t>
            </a:r>
            <a:r>
              <a:rPr lang="en-US" dirty="0">
                <a:latin typeface="Century Gothic"/>
                <a:ea typeface="+mn-lt"/>
                <a:cs typeface="+mn-lt"/>
              </a:rPr>
              <a:t> un </a:t>
            </a:r>
            <a:r>
              <a:rPr lang="en-US" dirty="0" err="1">
                <a:latin typeface="Century Gothic"/>
                <a:ea typeface="+mn-lt"/>
                <a:cs typeface="+mn-lt"/>
              </a:rPr>
              <a:t>exercice</a:t>
            </a:r>
            <a:endParaRPr lang="en-US" dirty="0">
              <a:latin typeface="Century Gothic"/>
              <a:cs typeface="Calibri" panose="020F0502020204030204"/>
            </a:endParaRPr>
          </a:p>
          <a:p>
            <a:endParaRPr lang="en-US">
              <a:latin typeface="Century Gothic"/>
            </a:endParaRPr>
          </a:p>
          <a:p>
            <a:endParaRPr lang="en-US">
              <a:latin typeface="Century Gothic"/>
            </a:endParaRPr>
          </a:p>
          <a:p>
            <a:endParaRPr lang="en-US">
              <a:latin typeface="Century Gothic"/>
            </a:endParaRPr>
          </a:p>
          <a:p>
            <a:r>
              <a:rPr lang="en-US" b="1" dirty="0">
                <a:latin typeface="Century Gothic"/>
                <a:ea typeface="+mn-lt"/>
                <a:cs typeface="+mn-lt"/>
              </a:rPr>
              <a:t>                     </a:t>
            </a:r>
            <a:r>
              <a:rPr lang="en-US" dirty="0">
                <a:latin typeface="Century Gothic"/>
                <a:ea typeface="+mn-lt"/>
                <a:cs typeface="+mn-lt"/>
              </a:rPr>
              <a:t>pendant</a:t>
            </a:r>
            <a:r>
              <a:rPr lang="en-US" b="1" dirty="0">
                <a:latin typeface="Century Gothic"/>
                <a:ea typeface="+mn-lt"/>
                <a:cs typeface="+mn-lt"/>
              </a:rPr>
              <a:t> </a:t>
            </a:r>
            <a:r>
              <a:rPr lang="en-US" b="1" dirty="0" err="1">
                <a:latin typeface="Century Gothic"/>
                <a:ea typeface="+mn-lt"/>
                <a:cs typeface="+mn-lt"/>
              </a:rPr>
              <a:t>combien</a:t>
            </a:r>
            <a:r>
              <a:rPr lang="en-US" b="1" dirty="0">
                <a:latin typeface="Century Gothic"/>
                <a:ea typeface="+mn-lt"/>
                <a:cs typeface="+mn-lt"/>
              </a:rPr>
              <a:t> de temps</a:t>
            </a:r>
            <a:r>
              <a:rPr lang="en-US" dirty="0">
                <a:latin typeface="Century Gothic"/>
                <a:ea typeface="+mn-lt"/>
                <a:cs typeface="+mn-lt"/>
              </a:rPr>
              <a:t> on fait </a:t>
            </a:r>
            <a:r>
              <a:rPr lang="en-US" dirty="0" err="1">
                <a:latin typeface="Century Gothic"/>
                <a:ea typeface="+mn-lt"/>
                <a:cs typeface="+mn-lt"/>
              </a:rPr>
              <a:t>l’exercice</a:t>
            </a:r>
            <a:endParaRPr lang="en-US" dirty="0">
              <a:latin typeface="Century Gothic"/>
              <a:cs typeface="Calibri" panose="020F0502020204030204"/>
            </a:endParaRPr>
          </a:p>
          <a:p>
            <a:endParaRPr lang="en-US">
              <a:latin typeface="Century Gothic"/>
            </a:endParaRPr>
          </a:p>
          <a:p>
            <a:endParaRPr lang="en-US">
              <a:latin typeface="Century Gothic"/>
            </a:endParaRPr>
          </a:p>
          <a:p>
            <a:endParaRPr lang="en-US">
              <a:latin typeface="Century Gothic"/>
            </a:endParaRPr>
          </a:p>
          <a:p>
            <a:r>
              <a:rPr lang="en-US" b="1" dirty="0">
                <a:latin typeface="Century Gothic"/>
                <a:ea typeface="+mn-lt"/>
                <a:cs typeface="+mn-lt"/>
              </a:rPr>
              <a:t>                     la </a:t>
            </a:r>
            <a:r>
              <a:rPr lang="en-US" b="1" dirty="0" err="1">
                <a:latin typeface="Century Gothic"/>
                <a:ea typeface="+mn-lt"/>
                <a:cs typeface="+mn-lt"/>
              </a:rPr>
              <a:t>difficulté</a:t>
            </a:r>
            <a:r>
              <a:rPr lang="en-US" dirty="0">
                <a:latin typeface="Century Gothic"/>
                <a:ea typeface="+mn-lt"/>
                <a:cs typeface="+mn-lt"/>
              </a:rPr>
              <a:t> de </a:t>
            </a:r>
            <a:r>
              <a:rPr lang="en-US" dirty="0" err="1">
                <a:latin typeface="Century Gothic"/>
                <a:ea typeface="+mn-lt"/>
                <a:cs typeface="+mn-lt"/>
              </a:rPr>
              <a:t>l’exercice</a:t>
            </a:r>
            <a:endParaRPr lang="en-US" dirty="0">
              <a:latin typeface="Century Gothic"/>
            </a:endParaRPr>
          </a:p>
          <a:p>
            <a:endParaRPr lang="en-US">
              <a:latin typeface="Century Gothic"/>
            </a:endParaRPr>
          </a:p>
          <a:p>
            <a:pPr>
              <a:lnSpc>
                <a:spcPct val="200000"/>
              </a:lnSpc>
            </a:pPr>
            <a:r>
              <a:rPr lang="en-US" dirty="0">
                <a:latin typeface="Century Gothic"/>
                <a:ea typeface="+mn-lt"/>
                <a:cs typeface="+mn-lt"/>
              </a:rPr>
              <a:t>Changer </a:t>
            </a:r>
            <a:r>
              <a:rPr lang="en-US" dirty="0" err="1">
                <a:latin typeface="Century Gothic"/>
                <a:ea typeface="+mn-lt"/>
                <a:cs typeface="+mn-lt"/>
              </a:rPr>
              <a:t>d’intensité</a:t>
            </a:r>
            <a:r>
              <a:rPr lang="en-US" dirty="0">
                <a:latin typeface="Century Gothic"/>
                <a:ea typeface="+mn-lt"/>
                <a:cs typeface="+mn-lt"/>
              </a:rPr>
              <a:t> </a:t>
            </a:r>
            <a:r>
              <a:rPr lang="en-US" dirty="0" err="1">
                <a:latin typeface="Century Gothic"/>
                <a:ea typeface="+mn-lt"/>
                <a:cs typeface="+mn-lt"/>
              </a:rPr>
              <a:t>peut</a:t>
            </a:r>
            <a:r>
              <a:rPr lang="en-US" dirty="0">
                <a:latin typeface="Century Gothic"/>
                <a:ea typeface="+mn-lt"/>
                <a:cs typeface="+mn-lt"/>
              </a:rPr>
              <a:t> </a:t>
            </a:r>
            <a:r>
              <a:rPr lang="en-US" dirty="0" err="1">
                <a:latin typeface="Century Gothic"/>
                <a:ea typeface="+mn-lt"/>
                <a:cs typeface="+mn-lt"/>
              </a:rPr>
              <a:t>rendre</a:t>
            </a:r>
            <a:r>
              <a:rPr lang="en-US" dirty="0">
                <a:latin typeface="Century Gothic"/>
                <a:ea typeface="+mn-lt"/>
                <a:cs typeface="+mn-lt"/>
              </a:rPr>
              <a:t> les devoirs </a:t>
            </a:r>
            <a:r>
              <a:rPr lang="en-US" dirty="0" err="1">
                <a:latin typeface="Century Gothic"/>
                <a:ea typeface="+mn-lt"/>
                <a:cs typeface="+mn-lt"/>
              </a:rPr>
              <a:t>intéressants</a:t>
            </a:r>
            <a:r>
              <a:rPr lang="en-US" dirty="0">
                <a:latin typeface="Century Gothic"/>
                <a:ea typeface="+mn-lt"/>
                <a:cs typeface="+mn-lt"/>
              </a:rPr>
              <a:t>. </a:t>
            </a:r>
            <a:endParaRPr lang="en-US" dirty="0">
              <a:latin typeface="Century Gothic"/>
            </a:endParaRPr>
          </a:p>
        </p:txBody>
      </p:sp>
      <p:pic>
        <p:nvPicPr>
          <p:cNvPr id="4" name="Picture 31">
            <a:extLst>
              <a:ext uri="{FF2B5EF4-FFF2-40B4-BE49-F238E27FC236}">
                <a16:creationId xmlns:a16="http://schemas.microsoft.com/office/drawing/2014/main" id="{3E100E94-6738-71ED-B513-E7546121DA6B}"/>
              </a:ext>
            </a:extLst>
          </p:cNvPr>
          <p:cNvPicPr>
            <a:picLocks noChangeAspect="1"/>
          </p:cNvPicPr>
          <p:nvPr/>
        </p:nvPicPr>
        <p:blipFill>
          <a:blip r:embed="rId3"/>
          <a:stretch>
            <a:fillRect/>
          </a:stretch>
        </p:blipFill>
        <p:spPr>
          <a:xfrm>
            <a:off x="4850568" y="4380239"/>
            <a:ext cx="1122544" cy="1124607"/>
          </a:xfrm>
          <a:prstGeom prst="rect">
            <a:avLst/>
          </a:prstGeom>
        </p:spPr>
      </p:pic>
      <p:pic>
        <p:nvPicPr>
          <p:cNvPr id="7" name="Picture 7">
            <a:extLst>
              <a:ext uri="{FF2B5EF4-FFF2-40B4-BE49-F238E27FC236}">
                <a16:creationId xmlns:a16="http://schemas.microsoft.com/office/drawing/2014/main" id="{E1833F5B-D321-0CD9-6B47-B418065E002B}"/>
              </a:ext>
            </a:extLst>
          </p:cNvPr>
          <p:cNvPicPr>
            <a:picLocks noChangeAspect="1"/>
          </p:cNvPicPr>
          <p:nvPr/>
        </p:nvPicPr>
        <p:blipFill>
          <a:blip r:embed="rId4"/>
          <a:stretch>
            <a:fillRect/>
          </a:stretch>
        </p:blipFill>
        <p:spPr>
          <a:xfrm>
            <a:off x="4714288" y="520736"/>
            <a:ext cx="1124751" cy="1124608"/>
          </a:xfrm>
          <a:prstGeom prst="rect">
            <a:avLst/>
          </a:prstGeom>
        </p:spPr>
      </p:pic>
      <p:pic>
        <p:nvPicPr>
          <p:cNvPr id="2" name="Picture 2">
            <a:extLst>
              <a:ext uri="{FF2B5EF4-FFF2-40B4-BE49-F238E27FC236}">
                <a16:creationId xmlns:a16="http://schemas.microsoft.com/office/drawing/2014/main" id="{CBFB8001-EAD5-D290-479F-6D12C02D0D0E}"/>
              </a:ext>
            </a:extLst>
          </p:cNvPr>
          <p:cNvPicPr>
            <a:picLocks noChangeAspect="1"/>
          </p:cNvPicPr>
          <p:nvPr/>
        </p:nvPicPr>
        <p:blipFill>
          <a:blip r:embed="rId5"/>
          <a:stretch>
            <a:fillRect/>
          </a:stretch>
        </p:blipFill>
        <p:spPr>
          <a:xfrm>
            <a:off x="674547" y="6094245"/>
            <a:ext cx="1030941" cy="1071283"/>
          </a:xfrm>
          <a:prstGeom prst="rect">
            <a:avLst/>
          </a:prstGeom>
        </p:spPr>
      </p:pic>
      <p:pic>
        <p:nvPicPr>
          <p:cNvPr id="3" name="Picture 8">
            <a:extLst>
              <a:ext uri="{FF2B5EF4-FFF2-40B4-BE49-F238E27FC236}">
                <a16:creationId xmlns:a16="http://schemas.microsoft.com/office/drawing/2014/main" id="{64BEB9D9-8C07-4C87-5067-ACDF13F068E2}"/>
              </a:ext>
            </a:extLst>
          </p:cNvPr>
          <p:cNvPicPr>
            <a:picLocks noChangeAspect="1"/>
          </p:cNvPicPr>
          <p:nvPr/>
        </p:nvPicPr>
        <p:blipFill>
          <a:blip r:embed="rId6"/>
          <a:stretch>
            <a:fillRect/>
          </a:stretch>
        </p:blipFill>
        <p:spPr>
          <a:xfrm>
            <a:off x="768676" y="7371987"/>
            <a:ext cx="936812" cy="896471"/>
          </a:xfrm>
          <a:prstGeom prst="rect">
            <a:avLst/>
          </a:prstGeom>
        </p:spPr>
      </p:pic>
      <p:pic>
        <p:nvPicPr>
          <p:cNvPr id="10" name="Picture 10">
            <a:extLst>
              <a:ext uri="{FF2B5EF4-FFF2-40B4-BE49-F238E27FC236}">
                <a16:creationId xmlns:a16="http://schemas.microsoft.com/office/drawing/2014/main" id="{416DFE58-B7B8-1919-44D5-D26DBDA92E8D}"/>
              </a:ext>
            </a:extLst>
          </p:cNvPr>
          <p:cNvPicPr>
            <a:picLocks noChangeAspect="1"/>
          </p:cNvPicPr>
          <p:nvPr/>
        </p:nvPicPr>
        <p:blipFill>
          <a:blip r:embed="rId7"/>
          <a:stretch>
            <a:fillRect/>
          </a:stretch>
        </p:blipFill>
        <p:spPr>
          <a:xfrm>
            <a:off x="809157" y="8340012"/>
            <a:ext cx="936812" cy="909918"/>
          </a:xfrm>
          <a:prstGeom prst="rect">
            <a:avLst/>
          </a:prstGeom>
        </p:spPr>
      </p:pic>
      <p:sp>
        <p:nvSpPr>
          <p:cNvPr id="11" name="TextBox 10">
            <a:extLst>
              <a:ext uri="{FF2B5EF4-FFF2-40B4-BE49-F238E27FC236}">
                <a16:creationId xmlns:a16="http://schemas.microsoft.com/office/drawing/2014/main" id="{09B73B6F-0805-DF30-B97A-BAADE8B055BF}"/>
              </a:ext>
            </a:extLst>
          </p:cNvPr>
          <p:cNvSpPr txBox="1"/>
          <p:nvPr/>
        </p:nvSpPr>
        <p:spPr>
          <a:xfrm>
            <a:off x="87043" y="433"/>
            <a:ext cx="579863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CA" sz="2800" b="1">
                <a:latin typeface="Century Gothic"/>
                <a:ea typeface="+mn-lt"/>
                <a:cs typeface="+mn-lt"/>
              </a:rPr>
              <a:t>10 </a:t>
            </a:r>
            <a:r>
              <a:rPr lang="en-CA" sz="2800" b="1" err="1">
                <a:latin typeface="Century Gothic"/>
                <a:ea typeface="+mn-lt"/>
                <a:cs typeface="+mn-lt"/>
              </a:rPr>
              <a:t>Principes</a:t>
            </a:r>
            <a:r>
              <a:rPr lang="en-CA" sz="2800" b="1">
                <a:latin typeface="Century Gothic"/>
                <a:ea typeface="+mn-lt"/>
                <a:cs typeface="+mn-lt"/>
              </a:rPr>
              <a:t> de </a:t>
            </a:r>
            <a:r>
              <a:rPr lang="en-CA" sz="2800" b="1" u="sng" err="1">
                <a:latin typeface="Century Gothic"/>
                <a:ea typeface="+mn-lt"/>
                <a:cs typeface="+mn-lt"/>
              </a:rPr>
              <a:t>neuroplasticité</a:t>
            </a:r>
            <a:endParaRPr lang="en-CA" b="1" u="sng">
              <a:latin typeface="Century Gothic"/>
            </a:endParaRPr>
          </a:p>
        </p:txBody>
      </p:sp>
      <p:sp>
        <p:nvSpPr>
          <p:cNvPr id="9" name="TextBox 8">
            <a:extLst>
              <a:ext uri="{FF2B5EF4-FFF2-40B4-BE49-F238E27FC236}">
                <a16:creationId xmlns:a16="http://schemas.microsoft.com/office/drawing/2014/main" id="{B4537485-1507-9468-92E0-81E11C3844E9}"/>
              </a:ext>
            </a:extLst>
          </p:cNvPr>
          <p:cNvSpPr txBox="1"/>
          <p:nvPr/>
        </p:nvSpPr>
        <p:spPr>
          <a:xfrm>
            <a:off x="94739" y="9661356"/>
            <a:ext cx="7679074" cy="4001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00" err="1">
                <a:solidFill>
                  <a:srgbClr val="212121"/>
                </a:solidFill>
                <a:latin typeface="Century Gothic"/>
              </a:rPr>
              <a:t>Adapté</a:t>
            </a:r>
            <a:r>
              <a:rPr lang="en-US" sz="1000">
                <a:solidFill>
                  <a:srgbClr val="212121"/>
                </a:solidFill>
                <a:latin typeface="Century Gothic"/>
              </a:rPr>
              <a:t> de: Kleim JA, Jones TA. Principles of experience-dependent neural plasticity: implications for rehabilitation after brain damage. J Speech Lang Hear Res. 2008 Feb;51(1):S225-39. </a:t>
            </a:r>
            <a:r>
              <a:rPr lang="en-US" sz="1000" err="1">
                <a:solidFill>
                  <a:srgbClr val="212121"/>
                </a:solidFill>
                <a:latin typeface="Century Gothic"/>
              </a:rPr>
              <a:t>doi</a:t>
            </a:r>
            <a:r>
              <a:rPr lang="en-US" sz="1000">
                <a:solidFill>
                  <a:srgbClr val="212121"/>
                </a:solidFill>
                <a:latin typeface="Century Gothic"/>
              </a:rPr>
              <a:t>: 10.1044/1092-4388(2008/018). PMID: 18230848.</a:t>
            </a:r>
            <a:endParaRPr lang="en-US" sz="1000">
              <a:latin typeface="Century Gothic"/>
            </a:endParaRPr>
          </a:p>
        </p:txBody>
      </p:sp>
    </p:spTree>
    <p:extLst>
      <p:ext uri="{BB962C8B-B14F-4D97-AF65-F5344CB8AC3E}">
        <p14:creationId xmlns:p14="http://schemas.microsoft.com/office/powerpoint/2010/main" val="8664173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7" name="Table 37">
            <a:extLst>
              <a:ext uri="{FF2B5EF4-FFF2-40B4-BE49-F238E27FC236}">
                <a16:creationId xmlns:a16="http://schemas.microsoft.com/office/drawing/2014/main" id="{8C454B20-57CE-C76F-1B04-BF220FE806B2}"/>
              </a:ext>
            </a:extLst>
          </p:cNvPr>
          <p:cNvGraphicFramePr>
            <a:graphicFrameLocks noGrp="1"/>
          </p:cNvGraphicFramePr>
          <p:nvPr>
            <p:extLst>
              <p:ext uri="{D42A27DB-BD31-4B8C-83A1-F6EECF244321}">
                <p14:modId xmlns:p14="http://schemas.microsoft.com/office/powerpoint/2010/main" val="2643732064"/>
              </p:ext>
            </p:extLst>
          </p:nvPr>
        </p:nvGraphicFramePr>
        <p:xfrm>
          <a:off x="205982" y="4075504"/>
          <a:ext cx="7365582" cy="6242142"/>
        </p:xfrm>
        <a:graphic>
          <a:graphicData uri="http://schemas.openxmlformats.org/drawingml/2006/table">
            <a:tbl>
              <a:tblPr firstRow="1" bandRow="1">
                <a:tableStyleId>{2D5ABB26-0587-4C30-8999-92F81FD0307C}</a:tableStyleId>
              </a:tblPr>
              <a:tblGrid>
                <a:gridCol w="3682791">
                  <a:extLst>
                    <a:ext uri="{9D8B030D-6E8A-4147-A177-3AD203B41FA5}">
                      <a16:colId xmlns:a16="http://schemas.microsoft.com/office/drawing/2014/main" val="806197397"/>
                    </a:ext>
                  </a:extLst>
                </a:gridCol>
                <a:gridCol w="3682791">
                  <a:extLst>
                    <a:ext uri="{9D8B030D-6E8A-4147-A177-3AD203B41FA5}">
                      <a16:colId xmlns:a16="http://schemas.microsoft.com/office/drawing/2014/main" val="1054281298"/>
                    </a:ext>
                  </a:extLst>
                </a:gridCol>
              </a:tblGrid>
              <a:tr h="1261570">
                <a:tc>
                  <a:txBody>
                    <a:bodyPr/>
                    <a:lstStyle/>
                    <a:p>
                      <a:pPr marL="0" lvl="0" indent="0" algn="ctr">
                        <a:buNone/>
                      </a:pPr>
                      <a:r>
                        <a:rPr lang="en-US" sz="2400" b="1" i="0" u="none" strike="noStrike" noProof="0" dirty="0">
                          <a:latin typeface="Century Gothic"/>
                        </a:rPr>
                        <a:t>1. Use it or lose it</a:t>
                      </a:r>
                      <a:endParaRPr lang="en-US" sz="2400" b="1" dirty="0">
                        <a:latin typeface="Century Gothic"/>
                      </a:endParaRPr>
                    </a:p>
                  </a:txBody>
                  <a:tcPr/>
                </a:tc>
                <a:tc>
                  <a:txBody>
                    <a:bodyPr/>
                    <a:lstStyle/>
                    <a:p>
                      <a:pPr lvl="0" algn="ctr">
                        <a:buNone/>
                      </a:pPr>
                      <a:r>
                        <a:rPr lang="en-US" sz="2400" b="1" i="0" u="none" strike="noStrike" noProof="0" dirty="0">
                          <a:latin typeface="Century Gothic"/>
                        </a:rPr>
                        <a:t>6. Interference</a:t>
                      </a:r>
                      <a:endParaRPr lang="en-US" sz="2400" b="1" dirty="0">
                        <a:latin typeface="Century Gothic"/>
                      </a:endParaRPr>
                    </a:p>
                  </a:txBody>
                  <a:tcPr/>
                </a:tc>
                <a:extLst>
                  <a:ext uri="{0D108BD9-81ED-4DB2-BD59-A6C34878D82A}">
                    <a16:rowId xmlns:a16="http://schemas.microsoft.com/office/drawing/2014/main" val="2043972525"/>
                  </a:ext>
                </a:extLst>
              </a:tr>
              <a:tr h="1195862">
                <a:tc>
                  <a:txBody>
                    <a:bodyPr/>
                    <a:lstStyle/>
                    <a:p>
                      <a:pPr lvl="0" algn="ctr">
                        <a:buNone/>
                      </a:pPr>
                      <a:r>
                        <a:rPr lang="en-US" sz="2400" b="1" i="0" u="none" strike="noStrike" noProof="0" dirty="0">
                          <a:latin typeface="Century Gothic"/>
                        </a:rPr>
                        <a:t> 2. Use it and improve it</a:t>
                      </a:r>
                      <a:endParaRPr lang="en-US" sz="2400" b="1" dirty="0">
                        <a:latin typeface="Century Gothic"/>
                      </a:endParaRPr>
                    </a:p>
                  </a:txBody>
                  <a:tcPr/>
                </a:tc>
                <a:tc>
                  <a:txBody>
                    <a:bodyPr/>
                    <a:lstStyle/>
                    <a:p>
                      <a:pPr lvl="0" algn="ctr">
                        <a:buNone/>
                      </a:pPr>
                      <a:r>
                        <a:rPr lang="en-US" sz="2400" b="1" i="0" u="none" strike="noStrike" noProof="0" dirty="0">
                          <a:latin typeface="Century Gothic"/>
                        </a:rPr>
                        <a:t>7. Time</a:t>
                      </a:r>
                      <a:endParaRPr lang="en-US" sz="2400" b="1" dirty="0">
                        <a:latin typeface="Century Gothic"/>
                      </a:endParaRPr>
                    </a:p>
                  </a:txBody>
                  <a:tcPr/>
                </a:tc>
                <a:extLst>
                  <a:ext uri="{0D108BD9-81ED-4DB2-BD59-A6C34878D82A}">
                    <a16:rowId xmlns:a16="http://schemas.microsoft.com/office/drawing/2014/main" val="2741129562"/>
                  </a:ext>
                </a:extLst>
              </a:tr>
              <a:tr h="1261570">
                <a:tc>
                  <a:txBody>
                    <a:bodyPr/>
                    <a:lstStyle/>
                    <a:p>
                      <a:pPr lvl="0" algn="ctr">
                        <a:buNone/>
                      </a:pPr>
                      <a:r>
                        <a:rPr lang="en-US" sz="2400" b="1" i="0" u="none" strike="noStrike" noProof="0" dirty="0">
                          <a:latin typeface="Century Gothic"/>
                        </a:rPr>
                        <a:t>3. Specificity</a:t>
                      </a:r>
                      <a:endParaRPr lang="en-US" sz="2400" b="1" dirty="0">
                        <a:latin typeface="Century Gothic"/>
                      </a:endParaRPr>
                    </a:p>
                  </a:txBody>
                  <a:tcPr/>
                </a:tc>
                <a:tc>
                  <a:txBody>
                    <a:bodyPr/>
                    <a:lstStyle/>
                    <a:p>
                      <a:pPr lvl="0" algn="ctr">
                        <a:buNone/>
                      </a:pPr>
                      <a:r>
                        <a:rPr lang="en-US" sz="2400" b="1" i="0" u="none" strike="noStrike" noProof="0" dirty="0">
                          <a:latin typeface="Century Gothic"/>
                        </a:rPr>
                        <a:t>8. Age</a:t>
                      </a:r>
                      <a:endParaRPr lang="en-US" sz="2400" b="1" dirty="0">
                        <a:latin typeface="Century Gothic"/>
                      </a:endParaRPr>
                    </a:p>
                  </a:txBody>
                  <a:tcPr/>
                </a:tc>
                <a:extLst>
                  <a:ext uri="{0D108BD9-81ED-4DB2-BD59-A6C34878D82A}">
                    <a16:rowId xmlns:a16="http://schemas.microsoft.com/office/drawing/2014/main" val="1392230686"/>
                  </a:ext>
                </a:extLst>
              </a:tr>
              <a:tr h="1261570">
                <a:tc>
                  <a:txBody>
                    <a:bodyPr/>
                    <a:lstStyle/>
                    <a:p>
                      <a:pPr lvl="0" algn="ctr">
                        <a:buNone/>
                      </a:pPr>
                      <a:r>
                        <a:rPr lang="en-US" sz="2400" b="1" i="0" u="none" strike="noStrike" noProof="0" dirty="0">
                          <a:latin typeface="Century Gothic"/>
                        </a:rPr>
                        <a:t>4. Salience</a:t>
                      </a:r>
                      <a:endParaRPr lang="en-US" sz="2400" b="1" dirty="0">
                        <a:latin typeface="Century Gothic"/>
                      </a:endParaRPr>
                    </a:p>
                  </a:txBody>
                  <a:tcPr/>
                </a:tc>
                <a:tc>
                  <a:txBody>
                    <a:bodyPr/>
                    <a:lstStyle/>
                    <a:p>
                      <a:pPr lvl="0" algn="ctr">
                        <a:buNone/>
                      </a:pPr>
                      <a:r>
                        <a:rPr lang="en-US" sz="2400" b="1" i="0" u="none" strike="noStrike" noProof="0" dirty="0">
                          <a:latin typeface="Century Gothic"/>
                        </a:rPr>
                        <a:t>9. Repetition</a:t>
                      </a:r>
                      <a:endParaRPr lang="en-US" sz="2400" b="1" dirty="0">
                        <a:latin typeface="Century Gothic"/>
                      </a:endParaRPr>
                    </a:p>
                  </a:txBody>
                  <a:tcPr/>
                </a:tc>
                <a:extLst>
                  <a:ext uri="{0D108BD9-81ED-4DB2-BD59-A6C34878D82A}">
                    <a16:rowId xmlns:a16="http://schemas.microsoft.com/office/drawing/2014/main" val="2031944082"/>
                  </a:ext>
                </a:extLst>
              </a:tr>
              <a:tr h="1261570">
                <a:tc>
                  <a:txBody>
                    <a:bodyPr/>
                    <a:lstStyle/>
                    <a:p>
                      <a:pPr lvl="0" algn="ctr">
                        <a:buNone/>
                      </a:pPr>
                      <a:r>
                        <a:rPr lang="en-US" sz="2400" b="1" i="0" u="none" strike="noStrike" noProof="0" dirty="0">
                          <a:latin typeface="Century Gothic"/>
                        </a:rPr>
                        <a:t>5. Transference</a:t>
                      </a:r>
                      <a:endParaRPr lang="en-US" sz="2400" b="1" dirty="0">
                        <a:latin typeface="Century Gothic"/>
                      </a:endParaRPr>
                    </a:p>
                  </a:txBody>
                  <a:tcPr/>
                </a:tc>
                <a:tc>
                  <a:txBody>
                    <a:bodyPr/>
                    <a:lstStyle/>
                    <a:p>
                      <a:pPr lvl="0" algn="ctr">
                        <a:buNone/>
                      </a:pPr>
                      <a:r>
                        <a:rPr lang="en-US" sz="2400" b="1" i="0" u="none" strike="noStrike" noProof="0" dirty="0">
                          <a:latin typeface="Century Gothic"/>
                        </a:rPr>
                        <a:t>10. Intensity</a:t>
                      </a:r>
                      <a:endParaRPr lang="en-US" sz="2400" b="1" dirty="0">
                        <a:latin typeface="Century Gothic"/>
                      </a:endParaRPr>
                    </a:p>
                  </a:txBody>
                  <a:tcPr/>
                </a:tc>
                <a:extLst>
                  <a:ext uri="{0D108BD9-81ED-4DB2-BD59-A6C34878D82A}">
                    <a16:rowId xmlns:a16="http://schemas.microsoft.com/office/drawing/2014/main" val="2962294617"/>
                  </a:ext>
                </a:extLst>
              </a:tr>
            </a:tbl>
          </a:graphicData>
        </a:graphic>
      </p:graphicFrame>
      <p:pic>
        <p:nvPicPr>
          <p:cNvPr id="20" name="Picture 20" descr="Icon&#10;&#10;Description automatically generated">
            <a:extLst>
              <a:ext uri="{FF2B5EF4-FFF2-40B4-BE49-F238E27FC236}">
                <a16:creationId xmlns:a16="http://schemas.microsoft.com/office/drawing/2014/main" id="{3FB00D3F-3F9B-24E2-09EE-E52E6098200C}"/>
              </a:ext>
            </a:extLst>
          </p:cNvPr>
          <p:cNvPicPr>
            <a:picLocks noChangeAspect="1"/>
          </p:cNvPicPr>
          <p:nvPr/>
        </p:nvPicPr>
        <p:blipFill>
          <a:blip r:embed="rId2"/>
          <a:stretch>
            <a:fillRect/>
          </a:stretch>
        </p:blipFill>
        <p:spPr>
          <a:xfrm>
            <a:off x="6566784" y="36935"/>
            <a:ext cx="928525" cy="942975"/>
          </a:xfrm>
          <a:prstGeom prst="rect">
            <a:avLst/>
          </a:prstGeom>
        </p:spPr>
      </p:pic>
      <p:sp>
        <p:nvSpPr>
          <p:cNvPr id="12" name="TextBox 11">
            <a:extLst>
              <a:ext uri="{FF2B5EF4-FFF2-40B4-BE49-F238E27FC236}">
                <a16:creationId xmlns:a16="http://schemas.microsoft.com/office/drawing/2014/main" id="{4BDCC9E7-83FD-E323-6FF7-16ED9C99CD86}"/>
              </a:ext>
            </a:extLst>
          </p:cNvPr>
          <p:cNvSpPr txBox="1"/>
          <p:nvPr/>
        </p:nvSpPr>
        <p:spPr>
          <a:xfrm>
            <a:off x="312761" y="273839"/>
            <a:ext cx="6054595"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CA" sz="2800" b="1" dirty="0">
                <a:latin typeface="Century Gothic"/>
              </a:rPr>
              <a:t>10 Principles of </a:t>
            </a:r>
            <a:r>
              <a:rPr lang="en-CA" sz="2800" b="1" u="sng" dirty="0">
                <a:latin typeface="Century Gothic"/>
              </a:rPr>
              <a:t>Neuroplasticity</a:t>
            </a:r>
            <a:endParaRPr lang="en-US" sz="2800" u="sng" dirty="0">
              <a:cs typeface="Calibri"/>
            </a:endParaRPr>
          </a:p>
        </p:txBody>
      </p:sp>
      <p:sp>
        <p:nvSpPr>
          <p:cNvPr id="5" name="TextBox 4">
            <a:extLst>
              <a:ext uri="{FF2B5EF4-FFF2-40B4-BE49-F238E27FC236}">
                <a16:creationId xmlns:a16="http://schemas.microsoft.com/office/drawing/2014/main" id="{BDC9F0D2-3669-07A8-FF35-B273499040A6}"/>
              </a:ext>
            </a:extLst>
          </p:cNvPr>
          <p:cNvSpPr txBox="1"/>
          <p:nvPr/>
        </p:nvSpPr>
        <p:spPr>
          <a:xfrm>
            <a:off x="308590" y="1017635"/>
            <a:ext cx="5857941" cy="221599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b="1" u="sng" dirty="0">
                <a:latin typeface="Century Gothic"/>
              </a:rPr>
              <a:t>NEUROPLASTICITY</a:t>
            </a:r>
            <a:r>
              <a:rPr lang="en-US" sz="2000" dirty="0">
                <a:latin typeface="Century Gothic"/>
              </a:rPr>
              <a:t> is the ability to </a:t>
            </a:r>
            <a:r>
              <a:rPr lang="en-US" sz="2000" b="1" dirty="0">
                <a:latin typeface="Century Gothic"/>
              </a:rPr>
              <a:t>heal</a:t>
            </a:r>
            <a:r>
              <a:rPr lang="en-US" sz="2000" dirty="0">
                <a:latin typeface="Century Gothic"/>
              </a:rPr>
              <a:t> and </a:t>
            </a:r>
            <a:r>
              <a:rPr lang="en-US" sz="2000" b="1" dirty="0">
                <a:latin typeface="Century Gothic"/>
              </a:rPr>
              <a:t>change the brain</a:t>
            </a:r>
            <a:r>
              <a:rPr lang="en-US" sz="2000" dirty="0">
                <a:latin typeface="Century Gothic"/>
              </a:rPr>
              <a:t>.  It helps </a:t>
            </a:r>
            <a:r>
              <a:rPr lang="en-US" sz="2000" b="1" dirty="0">
                <a:latin typeface="Century Gothic"/>
              </a:rPr>
              <a:t>re-learn</a:t>
            </a:r>
            <a:r>
              <a:rPr lang="en-US" sz="2000" dirty="0">
                <a:latin typeface="Century Gothic"/>
              </a:rPr>
              <a:t> skills after a brain injury or stroke. </a:t>
            </a:r>
            <a:endParaRPr lang="en-US" sz="2000">
              <a:latin typeface="Century Gothic"/>
              <a:cs typeface="Calibri"/>
            </a:endParaRPr>
          </a:p>
          <a:p>
            <a:pPr marL="342900" indent="-342900">
              <a:buFont typeface="Calibri"/>
              <a:buChar char="-"/>
            </a:pPr>
            <a:endParaRPr lang="en-US" sz="2000" dirty="0">
              <a:latin typeface="Century Gothic"/>
            </a:endParaRPr>
          </a:p>
          <a:p>
            <a:r>
              <a:rPr lang="en-US" sz="2000" b="1" dirty="0">
                <a:latin typeface="Century Gothic"/>
              </a:rPr>
              <a:t>There are 10 principles</a:t>
            </a:r>
            <a:r>
              <a:rPr lang="en-US" sz="2000" dirty="0">
                <a:latin typeface="Century Gothic"/>
              </a:rPr>
              <a:t> of neuroplasticity we use in </a:t>
            </a:r>
            <a:r>
              <a:rPr lang="en-US" sz="2000" b="1" dirty="0">
                <a:latin typeface="Century Gothic"/>
              </a:rPr>
              <a:t>brain rehabilitation</a:t>
            </a:r>
            <a:r>
              <a:rPr lang="en-US" sz="2000" dirty="0">
                <a:latin typeface="Century Gothic"/>
              </a:rPr>
              <a:t> therapy.</a:t>
            </a:r>
            <a:endParaRPr lang="en-US" sz="2000" dirty="0">
              <a:latin typeface="Century Gothic"/>
              <a:cs typeface="Calibri"/>
            </a:endParaRPr>
          </a:p>
          <a:p>
            <a:endParaRPr lang="en-US">
              <a:latin typeface="Calibri" panose="020F0502020204030204"/>
              <a:cs typeface="Calibri"/>
            </a:endParaRPr>
          </a:p>
        </p:txBody>
      </p:sp>
      <p:sp>
        <p:nvSpPr>
          <p:cNvPr id="3" name="TextBox 2">
            <a:extLst>
              <a:ext uri="{FF2B5EF4-FFF2-40B4-BE49-F238E27FC236}">
                <a16:creationId xmlns:a16="http://schemas.microsoft.com/office/drawing/2014/main" id="{28294207-C464-05D3-6153-249C49AFFBC2}"/>
              </a:ext>
            </a:extLst>
          </p:cNvPr>
          <p:cNvSpPr txBox="1"/>
          <p:nvPr/>
        </p:nvSpPr>
        <p:spPr>
          <a:xfrm>
            <a:off x="49331" y="9599199"/>
            <a:ext cx="7775199" cy="55399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00" dirty="0">
                <a:solidFill>
                  <a:srgbClr val="212121"/>
                </a:solidFill>
                <a:latin typeface="Century Gothic"/>
              </a:rPr>
              <a:t>Adapted from: Kleim JA, Jones TA. Principles of experience-dependent neural plasticity: implications for rehabilitation after brain damage. J Speech Lang Hear Res. 2008 Feb;51(1):S225-39. </a:t>
            </a:r>
            <a:r>
              <a:rPr lang="en-US" sz="1000" err="1">
                <a:solidFill>
                  <a:srgbClr val="212121"/>
                </a:solidFill>
                <a:latin typeface="Century Gothic"/>
              </a:rPr>
              <a:t>doi</a:t>
            </a:r>
            <a:r>
              <a:rPr lang="en-US" sz="1000" dirty="0">
                <a:solidFill>
                  <a:srgbClr val="212121"/>
                </a:solidFill>
                <a:latin typeface="Century Gothic"/>
              </a:rPr>
              <a:t>: 10.1044/1092-4388(2008/018). PMID: 18230848.</a:t>
            </a:r>
          </a:p>
          <a:p>
            <a:endParaRPr lang="en-US" sz="1000" dirty="0">
              <a:solidFill>
                <a:srgbClr val="212121"/>
              </a:solidFill>
              <a:latin typeface="Century Gothic"/>
            </a:endParaRPr>
          </a:p>
        </p:txBody>
      </p:sp>
      <p:pic>
        <p:nvPicPr>
          <p:cNvPr id="4" name="Picture 7">
            <a:extLst>
              <a:ext uri="{FF2B5EF4-FFF2-40B4-BE49-F238E27FC236}">
                <a16:creationId xmlns:a16="http://schemas.microsoft.com/office/drawing/2014/main" id="{0F922AFA-FED2-9AA0-3903-B8BE759EF641}"/>
              </a:ext>
            </a:extLst>
          </p:cNvPr>
          <p:cNvPicPr>
            <a:picLocks noChangeAspect="1"/>
          </p:cNvPicPr>
          <p:nvPr/>
        </p:nvPicPr>
        <p:blipFill>
          <a:blip r:embed="rId3"/>
          <a:stretch>
            <a:fillRect/>
          </a:stretch>
        </p:blipFill>
        <p:spPr>
          <a:xfrm>
            <a:off x="5948043" y="1436907"/>
            <a:ext cx="1630630" cy="1614120"/>
          </a:xfrm>
          <a:prstGeom prst="rect">
            <a:avLst/>
          </a:prstGeom>
        </p:spPr>
      </p:pic>
      <p:pic>
        <p:nvPicPr>
          <p:cNvPr id="14" name="Picture 14">
            <a:extLst>
              <a:ext uri="{FF2B5EF4-FFF2-40B4-BE49-F238E27FC236}">
                <a16:creationId xmlns:a16="http://schemas.microsoft.com/office/drawing/2014/main" id="{FB528A8F-300E-E84F-1CB8-D76D1724BCA0}"/>
              </a:ext>
            </a:extLst>
          </p:cNvPr>
          <p:cNvPicPr>
            <a:picLocks noChangeAspect="1"/>
          </p:cNvPicPr>
          <p:nvPr/>
        </p:nvPicPr>
        <p:blipFill>
          <a:blip r:embed="rId4"/>
          <a:stretch>
            <a:fillRect/>
          </a:stretch>
        </p:blipFill>
        <p:spPr>
          <a:xfrm>
            <a:off x="1637182" y="3171737"/>
            <a:ext cx="1064551" cy="982816"/>
          </a:xfrm>
          <a:prstGeom prst="rect">
            <a:avLst/>
          </a:prstGeom>
        </p:spPr>
      </p:pic>
      <p:pic>
        <p:nvPicPr>
          <p:cNvPr id="18" name="Picture 6">
            <a:extLst>
              <a:ext uri="{FF2B5EF4-FFF2-40B4-BE49-F238E27FC236}">
                <a16:creationId xmlns:a16="http://schemas.microsoft.com/office/drawing/2014/main" id="{FF2D7407-2408-8ABC-5E08-D22969FB6231}"/>
              </a:ext>
            </a:extLst>
          </p:cNvPr>
          <p:cNvPicPr>
            <a:picLocks noChangeAspect="1"/>
          </p:cNvPicPr>
          <p:nvPr/>
        </p:nvPicPr>
        <p:blipFill>
          <a:blip r:embed="rId5"/>
          <a:stretch>
            <a:fillRect/>
          </a:stretch>
        </p:blipFill>
        <p:spPr>
          <a:xfrm>
            <a:off x="1680442" y="7118757"/>
            <a:ext cx="742687" cy="807620"/>
          </a:xfrm>
          <a:prstGeom prst="rect">
            <a:avLst/>
          </a:prstGeom>
        </p:spPr>
      </p:pic>
      <p:pic>
        <p:nvPicPr>
          <p:cNvPr id="23" name="Picture 23">
            <a:extLst>
              <a:ext uri="{FF2B5EF4-FFF2-40B4-BE49-F238E27FC236}">
                <a16:creationId xmlns:a16="http://schemas.microsoft.com/office/drawing/2014/main" id="{FC989AE4-24E8-CBCD-5122-96547817BB72}"/>
              </a:ext>
            </a:extLst>
          </p:cNvPr>
          <p:cNvPicPr>
            <a:picLocks noChangeAspect="1"/>
          </p:cNvPicPr>
          <p:nvPr/>
        </p:nvPicPr>
        <p:blipFill>
          <a:blip r:embed="rId6"/>
          <a:stretch>
            <a:fillRect/>
          </a:stretch>
        </p:blipFill>
        <p:spPr>
          <a:xfrm>
            <a:off x="1251533" y="4166460"/>
            <a:ext cx="1596712" cy="1585192"/>
          </a:xfrm>
          <a:prstGeom prst="rect">
            <a:avLst/>
          </a:prstGeom>
        </p:spPr>
      </p:pic>
      <p:pic>
        <p:nvPicPr>
          <p:cNvPr id="25" name="Picture 7">
            <a:extLst>
              <a:ext uri="{FF2B5EF4-FFF2-40B4-BE49-F238E27FC236}">
                <a16:creationId xmlns:a16="http://schemas.microsoft.com/office/drawing/2014/main" id="{BA570A95-93FF-AD39-451B-B8079EAD1AF1}"/>
              </a:ext>
            </a:extLst>
          </p:cNvPr>
          <p:cNvPicPr>
            <a:picLocks noChangeAspect="1"/>
          </p:cNvPicPr>
          <p:nvPr/>
        </p:nvPicPr>
        <p:blipFill>
          <a:blip r:embed="rId7"/>
          <a:stretch>
            <a:fillRect/>
          </a:stretch>
        </p:blipFill>
        <p:spPr>
          <a:xfrm>
            <a:off x="1682512" y="5752157"/>
            <a:ext cx="783825" cy="814137"/>
          </a:xfrm>
          <a:prstGeom prst="rect">
            <a:avLst/>
          </a:prstGeom>
        </p:spPr>
      </p:pic>
      <p:pic>
        <p:nvPicPr>
          <p:cNvPr id="28" name="Picture 28">
            <a:extLst>
              <a:ext uri="{FF2B5EF4-FFF2-40B4-BE49-F238E27FC236}">
                <a16:creationId xmlns:a16="http://schemas.microsoft.com/office/drawing/2014/main" id="{11B3113F-E591-A021-FFA6-918512815569}"/>
              </a:ext>
            </a:extLst>
          </p:cNvPr>
          <p:cNvPicPr>
            <a:picLocks noChangeAspect="1"/>
          </p:cNvPicPr>
          <p:nvPr/>
        </p:nvPicPr>
        <p:blipFill>
          <a:blip r:embed="rId8"/>
          <a:stretch>
            <a:fillRect/>
          </a:stretch>
        </p:blipFill>
        <p:spPr>
          <a:xfrm>
            <a:off x="5452096" y="3320834"/>
            <a:ext cx="711432" cy="749496"/>
          </a:xfrm>
          <a:prstGeom prst="rect">
            <a:avLst/>
          </a:prstGeom>
        </p:spPr>
      </p:pic>
      <p:pic>
        <p:nvPicPr>
          <p:cNvPr id="31" name="Picture 31">
            <a:extLst>
              <a:ext uri="{FF2B5EF4-FFF2-40B4-BE49-F238E27FC236}">
                <a16:creationId xmlns:a16="http://schemas.microsoft.com/office/drawing/2014/main" id="{0F6A1A01-C21A-1F6B-D929-0B481B434542}"/>
              </a:ext>
            </a:extLst>
          </p:cNvPr>
          <p:cNvPicPr>
            <a:picLocks noChangeAspect="1"/>
          </p:cNvPicPr>
          <p:nvPr/>
        </p:nvPicPr>
        <p:blipFill>
          <a:blip r:embed="rId9"/>
          <a:stretch>
            <a:fillRect/>
          </a:stretch>
        </p:blipFill>
        <p:spPr>
          <a:xfrm>
            <a:off x="5570679" y="8313467"/>
            <a:ext cx="881059" cy="856129"/>
          </a:xfrm>
          <a:prstGeom prst="rect">
            <a:avLst/>
          </a:prstGeom>
        </p:spPr>
      </p:pic>
      <p:pic>
        <p:nvPicPr>
          <p:cNvPr id="17" name="Picture 6">
            <a:extLst>
              <a:ext uri="{FF2B5EF4-FFF2-40B4-BE49-F238E27FC236}">
                <a16:creationId xmlns:a16="http://schemas.microsoft.com/office/drawing/2014/main" id="{7E8AE20D-F795-42B6-2363-37F55B50D0B0}"/>
              </a:ext>
            </a:extLst>
          </p:cNvPr>
          <p:cNvPicPr>
            <a:picLocks noChangeAspect="1"/>
          </p:cNvPicPr>
          <p:nvPr/>
        </p:nvPicPr>
        <p:blipFill>
          <a:blip r:embed="rId10"/>
          <a:stretch>
            <a:fillRect/>
          </a:stretch>
        </p:blipFill>
        <p:spPr>
          <a:xfrm>
            <a:off x="6078072" y="4746811"/>
            <a:ext cx="632013" cy="645460"/>
          </a:xfrm>
          <a:prstGeom prst="rect">
            <a:avLst/>
          </a:prstGeom>
        </p:spPr>
      </p:pic>
      <p:pic>
        <p:nvPicPr>
          <p:cNvPr id="24" name="Picture 7">
            <a:extLst>
              <a:ext uri="{FF2B5EF4-FFF2-40B4-BE49-F238E27FC236}">
                <a16:creationId xmlns:a16="http://schemas.microsoft.com/office/drawing/2014/main" id="{9D5DA2CF-8C8F-ECC7-3C08-3D2471FF474E}"/>
              </a:ext>
            </a:extLst>
          </p:cNvPr>
          <p:cNvPicPr>
            <a:picLocks noChangeAspect="1"/>
          </p:cNvPicPr>
          <p:nvPr/>
        </p:nvPicPr>
        <p:blipFill>
          <a:blip r:embed="rId11"/>
          <a:stretch>
            <a:fillRect/>
          </a:stretch>
        </p:blipFill>
        <p:spPr>
          <a:xfrm>
            <a:off x="5042647" y="4746810"/>
            <a:ext cx="632013" cy="645460"/>
          </a:xfrm>
          <a:prstGeom prst="rect">
            <a:avLst/>
          </a:prstGeom>
        </p:spPr>
      </p:pic>
      <p:pic>
        <p:nvPicPr>
          <p:cNvPr id="34" name="Picture 9">
            <a:extLst>
              <a:ext uri="{FF2B5EF4-FFF2-40B4-BE49-F238E27FC236}">
                <a16:creationId xmlns:a16="http://schemas.microsoft.com/office/drawing/2014/main" id="{F75986E7-C9C5-4488-91F3-291E85F3071D}"/>
              </a:ext>
            </a:extLst>
          </p:cNvPr>
          <p:cNvPicPr>
            <a:picLocks noChangeAspect="1"/>
          </p:cNvPicPr>
          <p:nvPr/>
        </p:nvPicPr>
        <p:blipFill>
          <a:blip r:embed="rId12"/>
          <a:stretch>
            <a:fillRect/>
          </a:stretch>
        </p:blipFill>
        <p:spPr>
          <a:xfrm>
            <a:off x="5569324" y="4708711"/>
            <a:ext cx="627530" cy="627530"/>
          </a:xfrm>
          <a:prstGeom prst="rect">
            <a:avLst/>
          </a:prstGeom>
        </p:spPr>
      </p:pic>
      <p:pic>
        <p:nvPicPr>
          <p:cNvPr id="36" name="Picture 7">
            <a:extLst>
              <a:ext uri="{FF2B5EF4-FFF2-40B4-BE49-F238E27FC236}">
                <a16:creationId xmlns:a16="http://schemas.microsoft.com/office/drawing/2014/main" id="{A128CB8F-9C4C-2525-74AB-C2822748E94A}"/>
              </a:ext>
            </a:extLst>
          </p:cNvPr>
          <p:cNvPicPr>
            <a:picLocks noChangeAspect="1"/>
          </p:cNvPicPr>
          <p:nvPr/>
        </p:nvPicPr>
        <p:blipFill>
          <a:blip r:embed="rId13"/>
          <a:stretch>
            <a:fillRect/>
          </a:stretch>
        </p:blipFill>
        <p:spPr>
          <a:xfrm>
            <a:off x="1760643" y="8335950"/>
            <a:ext cx="695548" cy="811075"/>
          </a:xfrm>
          <a:prstGeom prst="rect">
            <a:avLst/>
          </a:prstGeom>
        </p:spPr>
      </p:pic>
      <p:pic>
        <p:nvPicPr>
          <p:cNvPr id="39" name="Picture 8">
            <a:extLst>
              <a:ext uri="{FF2B5EF4-FFF2-40B4-BE49-F238E27FC236}">
                <a16:creationId xmlns:a16="http://schemas.microsoft.com/office/drawing/2014/main" id="{11D883E5-F85F-9AAD-F31B-ED59E3E09DB5}"/>
              </a:ext>
            </a:extLst>
          </p:cNvPr>
          <p:cNvPicPr>
            <a:picLocks noChangeAspect="1"/>
          </p:cNvPicPr>
          <p:nvPr/>
        </p:nvPicPr>
        <p:blipFill>
          <a:blip r:embed="rId14"/>
          <a:stretch>
            <a:fillRect/>
          </a:stretch>
        </p:blipFill>
        <p:spPr>
          <a:xfrm>
            <a:off x="5530977" y="5770387"/>
            <a:ext cx="822004" cy="797884"/>
          </a:xfrm>
          <a:prstGeom prst="rect">
            <a:avLst/>
          </a:prstGeom>
        </p:spPr>
      </p:pic>
      <p:pic>
        <p:nvPicPr>
          <p:cNvPr id="41" name="Picture 7">
            <a:extLst>
              <a:ext uri="{FF2B5EF4-FFF2-40B4-BE49-F238E27FC236}">
                <a16:creationId xmlns:a16="http://schemas.microsoft.com/office/drawing/2014/main" id="{68892AE3-8C77-4061-F7B3-46B6DDEA1734}"/>
              </a:ext>
            </a:extLst>
          </p:cNvPr>
          <p:cNvPicPr>
            <a:picLocks noChangeAspect="1"/>
          </p:cNvPicPr>
          <p:nvPr/>
        </p:nvPicPr>
        <p:blipFill>
          <a:blip r:embed="rId15"/>
          <a:stretch>
            <a:fillRect/>
          </a:stretch>
        </p:blipFill>
        <p:spPr>
          <a:xfrm>
            <a:off x="5615007" y="7151786"/>
            <a:ext cx="707893" cy="707750"/>
          </a:xfrm>
          <a:prstGeom prst="rect">
            <a:avLst/>
          </a:prstGeom>
        </p:spPr>
      </p:pic>
    </p:spTree>
    <p:extLst>
      <p:ext uri="{BB962C8B-B14F-4D97-AF65-F5344CB8AC3E}">
        <p14:creationId xmlns:p14="http://schemas.microsoft.com/office/powerpoint/2010/main" val="22407961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DC9F0D2-3669-07A8-FF35-B273499040A6}"/>
              </a:ext>
            </a:extLst>
          </p:cNvPr>
          <p:cNvSpPr txBox="1"/>
          <p:nvPr/>
        </p:nvSpPr>
        <p:spPr>
          <a:xfrm>
            <a:off x="295900" y="1175542"/>
            <a:ext cx="7174010" cy="776103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lnSpc>
                <a:spcPct val="200000"/>
              </a:lnSpc>
            </a:pPr>
            <a:r>
              <a:rPr lang="en-US" b="1">
                <a:latin typeface="Century Gothic"/>
              </a:rPr>
              <a:t>1. USE IT OR LOSE IT</a:t>
            </a:r>
            <a:endParaRPr lang="en-US" b="1">
              <a:latin typeface="Century Gothic"/>
              <a:cs typeface="Calibri"/>
            </a:endParaRPr>
          </a:p>
          <a:p>
            <a:pPr>
              <a:lnSpc>
                <a:spcPct val="200000"/>
              </a:lnSpc>
            </a:pPr>
            <a:r>
              <a:rPr lang="en-US">
                <a:latin typeface="Century Gothic"/>
              </a:rPr>
              <a:t>The </a:t>
            </a:r>
            <a:r>
              <a:rPr lang="en-US" b="1">
                <a:latin typeface="Century Gothic"/>
              </a:rPr>
              <a:t>brain</a:t>
            </a:r>
            <a:r>
              <a:rPr lang="en-US">
                <a:latin typeface="Century Gothic"/>
              </a:rPr>
              <a:t> has </a:t>
            </a:r>
            <a:r>
              <a:rPr lang="en-US" b="1">
                <a:latin typeface="Century Gothic"/>
              </a:rPr>
              <a:t>many</a:t>
            </a:r>
            <a:r>
              <a:rPr lang="en-US">
                <a:latin typeface="Century Gothic"/>
              </a:rPr>
              <a:t> neural </a:t>
            </a:r>
            <a:r>
              <a:rPr lang="en-US" b="1">
                <a:latin typeface="Century Gothic"/>
              </a:rPr>
              <a:t>connections </a:t>
            </a:r>
            <a:r>
              <a:rPr lang="en-US">
                <a:latin typeface="Century Gothic"/>
              </a:rPr>
              <a:t>of </a:t>
            </a:r>
            <a:r>
              <a:rPr lang="en-US" b="1">
                <a:latin typeface="Century Gothic"/>
              </a:rPr>
              <a:t>brain cells</a:t>
            </a:r>
            <a:r>
              <a:rPr lang="en-US">
                <a:latin typeface="Century Gothic"/>
              </a:rPr>
              <a:t>. </a:t>
            </a:r>
          </a:p>
          <a:p>
            <a:pPr>
              <a:lnSpc>
                <a:spcPct val="200000"/>
              </a:lnSpc>
            </a:pPr>
            <a:r>
              <a:rPr lang="en-US" b="1">
                <a:latin typeface="Century Gothic"/>
              </a:rPr>
              <a:t>Thoughts</a:t>
            </a:r>
            <a:r>
              <a:rPr lang="en-US">
                <a:latin typeface="Century Gothic"/>
              </a:rPr>
              <a:t> and </a:t>
            </a:r>
            <a:r>
              <a:rPr lang="en-US" b="1">
                <a:latin typeface="Century Gothic"/>
              </a:rPr>
              <a:t>actions</a:t>
            </a:r>
            <a:r>
              <a:rPr lang="en-US">
                <a:latin typeface="Century Gothic"/>
              </a:rPr>
              <a:t> use </a:t>
            </a:r>
            <a:r>
              <a:rPr lang="en-US" b="1">
                <a:latin typeface="Century Gothic"/>
              </a:rPr>
              <a:t>different connections</a:t>
            </a:r>
            <a:r>
              <a:rPr lang="en-US">
                <a:latin typeface="Century Gothic"/>
              </a:rPr>
              <a:t> in the brain. </a:t>
            </a:r>
            <a:endParaRPr lang="en-US">
              <a:latin typeface="Century Gothic"/>
              <a:cs typeface="Calibri"/>
            </a:endParaRPr>
          </a:p>
          <a:p>
            <a:pPr>
              <a:lnSpc>
                <a:spcPct val="200000"/>
              </a:lnSpc>
            </a:pPr>
            <a:r>
              <a:rPr lang="en-US">
                <a:latin typeface="Century Gothic"/>
              </a:rPr>
              <a:t>Brain connections </a:t>
            </a:r>
            <a:r>
              <a:rPr lang="en-US" b="1">
                <a:latin typeface="Century Gothic"/>
              </a:rPr>
              <a:t>only</a:t>
            </a:r>
            <a:r>
              <a:rPr lang="en-US">
                <a:latin typeface="Century Gothic"/>
              </a:rPr>
              <a:t> stay </a:t>
            </a:r>
            <a:r>
              <a:rPr lang="en-US" b="1">
                <a:latin typeface="Century Gothic"/>
              </a:rPr>
              <a:t>strong</a:t>
            </a:r>
            <a:r>
              <a:rPr lang="en-US">
                <a:latin typeface="Century Gothic"/>
              </a:rPr>
              <a:t> </a:t>
            </a:r>
            <a:r>
              <a:rPr lang="en-US" b="1">
                <a:latin typeface="Century Gothic"/>
              </a:rPr>
              <a:t>if</a:t>
            </a:r>
            <a:r>
              <a:rPr lang="en-US">
                <a:latin typeface="Century Gothic"/>
              </a:rPr>
              <a:t> they’re</a:t>
            </a:r>
            <a:r>
              <a:rPr lang="en-US" b="1">
                <a:latin typeface="Century Gothic"/>
              </a:rPr>
              <a:t> used</a:t>
            </a:r>
            <a:r>
              <a:rPr lang="en-US">
                <a:latin typeface="Century Gothic"/>
              </a:rPr>
              <a:t>. </a:t>
            </a:r>
          </a:p>
          <a:p>
            <a:pPr>
              <a:lnSpc>
                <a:spcPct val="200000"/>
              </a:lnSpc>
            </a:pPr>
            <a:r>
              <a:rPr lang="en-US">
                <a:latin typeface="Century Gothic"/>
              </a:rPr>
              <a:t>If you </a:t>
            </a:r>
            <a:r>
              <a:rPr lang="en-US" b="1">
                <a:latin typeface="Century Gothic"/>
              </a:rPr>
              <a:t>don’t use</a:t>
            </a:r>
            <a:r>
              <a:rPr lang="en-US">
                <a:latin typeface="Century Gothic"/>
              </a:rPr>
              <a:t> them, they</a:t>
            </a:r>
            <a:r>
              <a:rPr lang="en-US" b="1">
                <a:latin typeface="Century Gothic"/>
              </a:rPr>
              <a:t> weaken</a:t>
            </a:r>
            <a:r>
              <a:rPr lang="en-US">
                <a:latin typeface="Century Gothic"/>
              </a:rPr>
              <a:t> and </a:t>
            </a:r>
            <a:r>
              <a:rPr lang="en-US" b="1">
                <a:latin typeface="Century Gothic"/>
              </a:rPr>
              <a:t>fade</a:t>
            </a:r>
            <a:r>
              <a:rPr lang="en-US">
                <a:latin typeface="Century Gothic"/>
              </a:rPr>
              <a:t> over time.</a:t>
            </a:r>
            <a:endParaRPr lang="en-US">
              <a:latin typeface="Century Gothic"/>
              <a:cs typeface="Calibri" panose="020F0502020204030204"/>
            </a:endParaRPr>
          </a:p>
          <a:p>
            <a:endParaRPr lang="en-US">
              <a:cs typeface="Calibri" panose="020F0502020204030204"/>
            </a:endParaRPr>
          </a:p>
          <a:p>
            <a:endParaRPr lang="en-US">
              <a:latin typeface="Calibri" panose="020F0502020204030204"/>
              <a:ea typeface="+mn-lt"/>
              <a:cs typeface="+mn-lt"/>
            </a:endParaRPr>
          </a:p>
          <a:p>
            <a:endParaRPr lang="en-US">
              <a:latin typeface="Calibri" panose="020F0502020204030204"/>
              <a:ea typeface="+mn-lt"/>
              <a:cs typeface="+mn-lt"/>
            </a:endParaRPr>
          </a:p>
          <a:p>
            <a:endParaRPr lang="en-US">
              <a:latin typeface="Calibri" panose="020F0502020204030204"/>
              <a:ea typeface="+mn-lt"/>
              <a:cs typeface="+mn-lt"/>
            </a:endParaRPr>
          </a:p>
          <a:p>
            <a:endParaRPr lang="en-US">
              <a:latin typeface="Calibri" panose="020F0502020204030204"/>
              <a:ea typeface="+mn-lt"/>
              <a:cs typeface="+mn-lt"/>
            </a:endParaRPr>
          </a:p>
          <a:p>
            <a:endParaRPr lang="en-US">
              <a:latin typeface="Calibri" panose="020F0502020204030204"/>
              <a:ea typeface="+mn-lt"/>
              <a:cs typeface="+mn-lt"/>
            </a:endParaRPr>
          </a:p>
          <a:p>
            <a:endParaRPr lang="en-US">
              <a:latin typeface="Calibri" panose="020F0502020204030204"/>
              <a:ea typeface="+mn-lt"/>
              <a:cs typeface="+mn-lt"/>
            </a:endParaRPr>
          </a:p>
          <a:p>
            <a:endParaRPr lang="en-US">
              <a:latin typeface="Calibri" panose="020F0502020204030204"/>
              <a:ea typeface="+mn-lt"/>
              <a:cs typeface="+mn-lt"/>
            </a:endParaRPr>
          </a:p>
          <a:p>
            <a:endParaRPr lang="en-US">
              <a:latin typeface="Calibri" panose="020F0502020204030204"/>
              <a:ea typeface="+mn-lt"/>
              <a:cs typeface="+mn-lt"/>
            </a:endParaRPr>
          </a:p>
          <a:p>
            <a:endParaRPr lang="en-US">
              <a:latin typeface="Calibri" panose="020F0502020204030204"/>
              <a:ea typeface="+mn-lt"/>
              <a:cs typeface="+mn-lt"/>
            </a:endParaRPr>
          </a:p>
          <a:p>
            <a:pPr algn="ctr">
              <a:lnSpc>
                <a:spcPct val="200000"/>
              </a:lnSpc>
            </a:pPr>
            <a:r>
              <a:rPr lang="en-US" b="1">
                <a:latin typeface="Century Gothic"/>
                <a:ea typeface="+mn-lt"/>
                <a:cs typeface="+mn-lt"/>
              </a:rPr>
              <a:t>2. USE IT AND IMPROVE IT</a:t>
            </a:r>
          </a:p>
          <a:p>
            <a:pPr>
              <a:lnSpc>
                <a:spcPct val="200000"/>
              </a:lnSpc>
            </a:pPr>
            <a:r>
              <a:rPr lang="en-US" b="1">
                <a:latin typeface="Century Gothic"/>
                <a:ea typeface="+mn-lt"/>
                <a:cs typeface="+mn-lt"/>
              </a:rPr>
              <a:t>Practice</a:t>
            </a:r>
            <a:r>
              <a:rPr lang="en-US">
                <a:latin typeface="Century Gothic"/>
                <a:ea typeface="+mn-lt"/>
                <a:cs typeface="+mn-lt"/>
              </a:rPr>
              <a:t> makes </a:t>
            </a:r>
            <a:r>
              <a:rPr lang="en-US" b="1">
                <a:latin typeface="Century Gothic"/>
                <a:ea typeface="+mn-lt"/>
                <a:cs typeface="+mn-lt"/>
              </a:rPr>
              <a:t>brain connections stronger.</a:t>
            </a:r>
            <a:r>
              <a:rPr lang="en-US">
                <a:latin typeface="Century Gothic"/>
                <a:ea typeface="+mn-lt"/>
                <a:cs typeface="+mn-lt"/>
              </a:rPr>
              <a:t> </a:t>
            </a:r>
          </a:p>
          <a:p>
            <a:pPr>
              <a:lnSpc>
                <a:spcPct val="200000"/>
              </a:lnSpc>
            </a:pPr>
            <a:r>
              <a:rPr lang="en-US" b="1">
                <a:latin typeface="Century Gothic"/>
                <a:ea typeface="+mn-lt"/>
                <a:cs typeface="+mn-lt"/>
              </a:rPr>
              <a:t>Practice</a:t>
            </a:r>
            <a:r>
              <a:rPr lang="en-US">
                <a:latin typeface="Century Gothic"/>
                <a:ea typeface="+mn-lt"/>
                <a:cs typeface="+mn-lt"/>
              </a:rPr>
              <a:t> to </a:t>
            </a:r>
            <a:r>
              <a:rPr lang="en-US" b="1">
                <a:latin typeface="Century Gothic"/>
                <a:ea typeface="+mn-lt"/>
                <a:cs typeface="+mn-lt"/>
              </a:rPr>
              <a:t>keep brain strong</a:t>
            </a:r>
            <a:r>
              <a:rPr lang="en-US">
                <a:latin typeface="Century Gothic"/>
                <a:ea typeface="+mn-lt"/>
                <a:cs typeface="+mn-lt"/>
              </a:rPr>
              <a:t>. </a:t>
            </a:r>
          </a:p>
          <a:p>
            <a:pPr algn="ctr">
              <a:lnSpc>
                <a:spcPct val="200000"/>
              </a:lnSpc>
            </a:pPr>
            <a:endParaRPr lang="en-US">
              <a:latin typeface="Century Gothic"/>
              <a:cs typeface="Calibri"/>
            </a:endParaRPr>
          </a:p>
        </p:txBody>
      </p:sp>
      <p:pic>
        <p:nvPicPr>
          <p:cNvPr id="20" name="Picture 20" descr="Icon&#10;&#10;Description automatically generated">
            <a:extLst>
              <a:ext uri="{FF2B5EF4-FFF2-40B4-BE49-F238E27FC236}">
                <a16:creationId xmlns:a16="http://schemas.microsoft.com/office/drawing/2014/main" id="{3FB00D3F-3F9B-24E2-09EE-E52E6098200C}"/>
              </a:ext>
            </a:extLst>
          </p:cNvPr>
          <p:cNvPicPr>
            <a:picLocks noChangeAspect="1"/>
          </p:cNvPicPr>
          <p:nvPr/>
        </p:nvPicPr>
        <p:blipFill>
          <a:blip r:embed="rId2"/>
          <a:stretch>
            <a:fillRect/>
          </a:stretch>
        </p:blipFill>
        <p:spPr>
          <a:xfrm>
            <a:off x="6745302" y="36935"/>
            <a:ext cx="942257" cy="942975"/>
          </a:xfrm>
          <a:prstGeom prst="rect">
            <a:avLst/>
          </a:prstGeom>
        </p:spPr>
      </p:pic>
      <p:sp>
        <p:nvSpPr>
          <p:cNvPr id="6" name="TextBox 5">
            <a:extLst>
              <a:ext uri="{FF2B5EF4-FFF2-40B4-BE49-F238E27FC236}">
                <a16:creationId xmlns:a16="http://schemas.microsoft.com/office/drawing/2014/main" id="{D835422B-D565-722B-CA9F-1F864BDAAB5A}"/>
              </a:ext>
            </a:extLst>
          </p:cNvPr>
          <p:cNvSpPr txBox="1"/>
          <p:nvPr/>
        </p:nvSpPr>
        <p:spPr>
          <a:xfrm>
            <a:off x="695359" y="118241"/>
            <a:ext cx="567004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CA" sz="2800" b="1">
              <a:latin typeface="Century Gothic"/>
            </a:endParaRPr>
          </a:p>
        </p:txBody>
      </p:sp>
      <p:sp>
        <p:nvSpPr>
          <p:cNvPr id="12" name="TextBox 11">
            <a:extLst>
              <a:ext uri="{FF2B5EF4-FFF2-40B4-BE49-F238E27FC236}">
                <a16:creationId xmlns:a16="http://schemas.microsoft.com/office/drawing/2014/main" id="{4BDCC9E7-83FD-E323-6FF7-16ED9C99CD86}"/>
              </a:ext>
            </a:extLst>
          </p:cNvPr>
          <p:cNvSpPr txBox="1"/>
          <p:nvPr/>
        </p:nvSpPr>
        <p:spPr>
          <a:xfrm>
            <a:off x="87043" y="433"/>
            <a:ext cx="579863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CA" sz="2800" b="1">
                <a:latin typeface="Century Gothic"/>
              </a:rPr>
              <a:t>10 Principles of </a:t>
            </a:r>
            <a:r>
              <a:rPr lang="en-CA" sz="2800" b="1" u="sng">
                <a:latin typeface="Century Gothic"/>
              </a:rPr>
              <a:t>Neuroplasticity</a:t>
            </a:r>
            <a:endParaRPr lang="en-US" u="sng">
              <a:latin typeface="Century Gothic"/>
              <a:cs typeface="Calibri"/>
            </a:endParaRPr>
          </a:p>
        </p:txBody>
      </p:sp>
      <p:pic>
        <p:nvPicPr>
          <p:cNvPr id="4" name="Picture 14">
            <a:extLst>
              <a:ext uri="{FF2B5EF4-FFF2-40B4-BE49-F238E27FC236}">
                <a16:creationId xmlns:a16="http://schemas.microsoft.com/office/drawing/2014/main" id="{491F0020-3593-6D03-486E-78BEE71A7A33}"/>
              </a:ext>
            </a:extLst>
          </p:cNvPr>
          <p:cNvPicPr>
            <a:picLocks noChangeAspect="1"/>
          </p:cNvPicPr>
          <p:nvPr/>
        </p:nvPicPr>
        <p:blipFill>
          <a:blip r:embed="rId3"/>
          <a:stretch>
            <a:fillRect/>
          </a:stretch>
        </p:blipFill>
        <p:spPr>
          <a:xfrm>
            <a:off x="5340973" y="690355"/>
            <a:ext cx="1449583" cy="1278477"/>
          </a:xfrm>
          <a:prstGeom prst="rect">
            <a:avLst/>
          </a:prstGeom>
        </p:spPr>
      </p:pic>
      <p:pic>
        <p:nvPicPr>
          <p:cNvPr id="8" name="Picture 8">
            <a:extLst>
              <a:ext uri="{FF2B5EF4-FFF2-40B4-BE49-F238E27FC236}">
                <a16:creationId xmlns:a16="http://schemas.microsoft.com/office/drawing/2014/main" id="{8CF894E7-FA37-2E07-D782-7F3F8DF3A0CC}"/>
              </a:ext>
            </a:extLst>
          </p:cNvPr>
          <p:cNvPicPr>
            <a:picLocks noChangeAspect="1"/>
          </p:cNvPicPr>
          <p:nvPr/>
        </p:nvPicPr>
        <p:blipFill>
          <a:blip r:embed="rId4"/>
          <a:stretch>
            <a:fillRect/>
          </a:stretch>
        </p:blipFill>
        <p:spPr>
          <a:xfrm>
            <a:off x="5341694" y="5980749"/>
            <a:ext cx="1903036" cy="1905000"/>
          </a:xfrm>
          <a:prstGeom prst="rect">
            <a:avLst/>
          </a:prstGeom>
        </p:spPr>
      </p:pic>
      <p:sp>
        <p:nvSpPr>
          <p:cNvPr id="7" name="TextBox 6">
            <a:extLst>
              <a:ext uri="{FF2B5EF4-FFF2-40B4-BE49-F238E27FC236}">
                <a16:creationId xmlns:a16="http://schemas.microsoft.com/office/drawing/2014/main" id="{ADC76445-19E9-DC7E-C4B4-64240711C110}"/>
              </a:ext>
            </a:extLst>
          </p:cNvPr>
          <p:cNvSpPr txBox="1"/>
          <p:nvPr/>
        </p:nvSpPr>
        <p:spPr>
          <a:xfrm>
            <a:off x="94739" y="9661356"/>
            <a:ext cx="7679074" cy="4001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00">
                <a:solidFill>
                  <a:srgbClr val="212121"/>
                </a:solidFill>
                <a:latin typeface="Century Gothic"/>
              </a:rPr>
              <a:t>Adapted from: Kleim JA, Jones TA. Principles of experience-dependent neural plasticity: implications for rehabilitation after brain damage. J Speech Lang Hear Res. 2008 Feb;51(1):S225-39. </a:t>
            </a:r>
            <a:r>
              <a:rPr lang="en-US" sz="1000" err="1">
                <a:solidFill>
                  <a:srgbClr val="212121"/>
                </a:solidFill>
                <a:latin typeface="Century Gothic"/>
              </a:rPr>
              <a:t>doi</a:t>
            </a:r>
            <a:r>
              <a:rPr lang="en-US" sz="1000">
                <a:solidFill>
                  <a:srgbClr val="212121"/>
                </a:solidFill>
                <a:latin typeface="Century Gothic"/>
              </a:rPr>
              <a:t>: 10.1044/1092-4388(2008/018). PMID: 18230848.</a:t>
            </a:r>
            <a:endParaRPr lang="en-US" sz="1000">
              <a:latin typeface="Century Gothic"/>
            </a:endParaRPr>
          </a:p>
        </p:txBody>
      </p:sp>
    </p:spTree>
    <p:extLst>
      <p:ext uri="{BB962C8B-B14F-4D97-AF65-F5344CB8AC3E}">
        <p14:creationId xmlns:p14="http://schemas.microsoft.com/office/powerpoint/2010/main" val="3789509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98F58D-304F-F6D5-AA77-29F8C379E08D}"/>
            </a:ext>
          </a:extLst>
        </p:cNvPr>
        <p:cNvGrpSpPr/>
        <p:nvPr/>
      </p:nvGrpSpPr>
      <p:grpSpPr>
        <a:xfrm>
          <a:off x="0" y="0"/>
          <a:ext cx="0" cy="0"/>
          <a:chOff x="0" y="0"/>
          <a:chExt cx="0" cy="0"/>
        </a:xfrm>
      </p:grpSpPr>
      <p:pic>
        <p:nvPicPr>
          <p:cNvPr id="20" name="Picture 20" descr="Icon&#10;&#10;Description automatically generated">
            <a:extLst>
              <a:ext uri="{FF2B5EF4-FFF2-40B4-BE49-F238E27FC236}">
                <a16:creationId xmlns:a16="http://schemas.microsoft.com/office/drawing/2014/main" id="{A747CDA3-B21B-D530-6EF2-9BC2D92E1895}"/>
              </a:ext>
            </a:extLst>
          </p:cNvPr>
          <p:cNvPicPr>
            <a:picLocks noChangeAspect="1"/>
          </p:cNvPicPr>
          <p:nvPr/>
        </p:nvPicPr>
        <p:blipFill>
          <a:blip r:embed="rId2"/>
          <a:stretch>
            <a:fillRect/>
          </a:stretch>
        </p:blipFill>
        <p:spPr>
          <a:xfrm>
            <a:off x="6745302" y="36935"/>
            <a:ext cx="942257" cy="942975"/>
          </a:xfrm>
          <a:prstGeom prst="rect">
            <a:avLst/>
          </a:prstGeom>
        </p:spPr>
      </p:pic>
      <p:sp>
        <p:nvSpPr>
          <p:cNvPr id="6" name="TextBox 5">
            <a:extLst>
              <a:ext uri="{FF2B5EF4-FFF2-40B4-BE49-F238E27FC236}">
                <a16:creationId xmlns:a16="http://schemas.microsoft.com/office/drawing/2014/main" id="{33B51ACB-7169-5184-C164-39492AEFC87F}"/>
              </a:ext>
            </a:extLst>
          </p:cNvPr>
          <p:cNvSpPr txBox="1"/>
          <p:nvPr/>
        </p:nvSpPr>
        <p:spPr>
          <a:xfrm>
            <a:off x="695359" y="118241"/>
            <a:ext cx="567004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CA" sz="2800" b="1">
              <a:latin typeface="Century Gothic"/>
            </a:endParaRPr>
          </a:p>
        </p:txBody>
      </p:sp>
      <p:sp>
        <p:nvSpPr>
          <p:cNvPr id="12" name="TextBox 11">
            <a:extLst>
              <a:ext uri="{FF2B5EF4-FFF2-40B4-BE49-F238E27FC236}">
                <a16:creationId xmlns:a16="http://schemas.microsoft.com/office/drawing/2014/main" id="{89FCC2CE-A03F-D0E6-923B-B90D78F3E1A3}"/>
              </a:ext>
            </a:extLst>
          </p:cNvPr>
          <p:cNvSpPr txBox="1"/>
          <p:nvPr/>
        </p:nvSpPr>
        <p:spPr>
          <a:xfrm>
            <a:off x="87043" y="433"/>
            <a:ext cx="579863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CA" sz="2800" b="1">
                <a:latin typeface="Century Gothic"/>
              </a:rPr>
              <a:t>10 Principles of </a:t>
            </a:r>
            <a:r>
              <a:rPr lang="en-CA" sz="2800" b="1" u="sng">
                <a:latin typeface="Century Gothic"/>
              </a:rPr>
              <a:t>Neuroplasticity</a:t>
            </a:r>
            <a:endParaRPr lang="en-US" u="sng">
              <a:latin typeface="Century Gothic"/>
              <a:cs typeface="Calibri"/>
            </a:endParaRPr>
          </a:p>
        </p:txBody>
      </p:sp>
      <p:pic>
        <p:nvPicPr>
          <p:cNvPr id="3" name="Picture 6">
            <a:extLst>
              <a:ext uri="{FF2B5EF4-FFF2-40B4-BE49-F238E27FC236}">
                <a16:creationId xmlns:a16="http://schemas.microsoft.com/office/drawing/2014/main" id="{FCC93046-7980-44E0-9F4F-64F55B875585}"/>
              </a:ext>
            </a:extLst>
          </p:cNvPr>
          <p:cNvPicPr>
            <a:picLocks noChangeAspect="1"/>
          </p:cNvPicPr>
          <p:nvPr/>
        </p:nvPicPr>
        <p:blipFill>
          <a:blip r:embed="rId3"/>
          <a:stretch>
            <a:fillRect/>
          </a:stretch>
        </p:blipFill>
        <p:spPr>
          <a:xfrm>
            <a:off x="4822513" y="943358"/>
            <a:ext cx="1447479" cy="1456861"/>
          </a:xfrm>
          <a:prstGeom prst="rect">
            <a:avLst/>
          </a:prstGeom>
        </p:spPr>
      </p:pic>
      <p:sp>
        <p:nvSpPr>
          <p:cNvPr id="5" name="TextBox 4">
            <a:extLst>
              <a:ext uri="{FF2B5EF4-FFF2-40B4-BE49-F238E27FC236}">
                <a16:creationId xmlns:a16="http://schemas.microsoft.com/office/drawing/2014/main" id="{A77ED3DA-5845-D447-32AD-2FEC93D0ABA3}"/>
              </a:ext>
            </a:extLst>
          </p:cNvPr>
          <p:cNvSpPr txBox="1"/>
          <p:nvPr/>
        </p:nvSpPr>
        <p:spPr>
          <a:xfrm>
            <a:off x="295900" y="1175542"/>
            <a:ext cx="7174010" cy="332886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200000"/>
              </a:lnSpc>
            </a:pPr>
            <a:endParaRPr lang="en-US">
              <a:latin typeface="Century Gothic"/>
              <a:cs typeface="Calibri"/>
            </a:endParaRPr>
          </a:p>
          <a:p>
            <a:pPr algn="ctr">
              <a:lnSpc>
                <a:spcPct val="200000"/>
              </a:lnSpc>
            </a:pPr>
            <a:r>
              <a:rPr lang="en-US" b="1">
                <a:latin typeface="Century Gothic"/>
                <a:ea typeface="+mn-lt"/>
                <a:cs typeface="+mn-lt"/>
              </a:rPr>
              <a:t>3. SPECIFICITY</a:t>
            </a:r>
          </a:p>
          <a:p>
            <a:pPr>
              <a:lnSpc>
                <a:spcPct val="200000"/>
              </a:lnSpc>
            </a:pPr>
            <a:r>
              <a:rPr lang="en-US" b="1">
                <a:latin typeface="Century Gothic"/>
                <a:ea typeface="+mn-lt"/>
                <a:cs typeface="+mn-lt"/>
              </a:rPr>
              <a:t>Brain cells</a:t>
            </a:r>
            <a:r>
              <a:rPr lang="en-US">
                <a:latin typeface="Century Gothic"/>
                <a:ea typeface="+mn-lt"/>
                <a:cs typeface="+mn-lt"/>
              </a:rPr>
              <a:t> perform </a:t>
            </a:r>
            <a:r>
              <a:rPr lang="en-US" b="1">
                <a:latin typeface="Century Gothic"/>
                <a:ea typeface="+mn-lt"/>
                <a:cs typeface="+mn-lt"/>
              </a:rPr>
              <a:t>specific actions</a:t>
            </a:r>
            <a:r>
              <a:rPr lang="en-US">
                <a:latin typeface="Century Gothic"/>
                <a:ea typeface="+mn-lt"/>
                <a:cs typeface="+mn-lt"/>
              </a:rPr>
              <a:t> and skills.  </a:t>
            </a:r>
          </a:p>
          <a:p>
            <a:pPr>
              <a:lnSpc>
                <a:spcPct val="200000"/>
              </a:lnSpc>
            </a:pPr>
            <a:r>
              <a:rPr lang="en-US" b="1">
                <a:latin typeface="Century Gothic"/>
                <a:ea typeface="+mn-lt"/>
                <a:cs typeface="+mn-lt"/>
              </a:rPr>
              <a:t>Therapy </a:t>
            </a:r>
            <a:r>
              <a:rPr lang="en-US">
                <a:latin typeface="Century Gothic"/>
                <a:ea typeface="+mn-lt"/>
                <a:cs typeface="+mn-lt"/>
              </a:rPr>
              <a:t>exercises target </a:t>
            </a:r>
            <a:r>
              <a:rPr lang="en-US" b="1">
                <a:latin typeface="Century Gothic"/>
                <a:ea typeface="+mn-lt"/>
                <a:cs typeface="+mn-lt"/>
              </a:rPr>
              <a:t>specific brain cells</a:t>
            </a:r>
            <a:r>
              <a:rPr lang="en-US">
                <a:latin typeface="Century Gothic"/>
                <a:ea typeface="+mn-lt"/>
                <a:cs typeface="+mn-lt"/>
              </a:rPr>
              <a:t> and specific parts of the brain. Therapists use </a:t>
            </a:r>
            <a:r>
              <a:rPr lang="en-US" b="1">
                <a:latin typeface="Century Gothic"/>
                <a:ea typeface="+mn-lt"/>
                <a:cs typeface="+mn-lt"/>
              </a:rPr>
              <a:t>exercises</a:t>
            </a:r>
            <a:r>
              <a:rPr lang="en-US">
                <a:latin typeface="Century Gothic"/>
                <a:ea typeface="+mn-lt"/>
                <a:cs typeface="+mn-lt"/>
              </a:rPr>
              <a:t> that </a:t>
            </a:r>
            <a:r>
              <a:rPr lang="en-US" b="1">
                <a:latin typeface="Century Gothic"/>
                <a:ea typeface="+mn-lt"/>
                <a:cs typeface="+mn-lt"/>
              </a:rPr>
              <a:t>help specific parts </a:t>
            </a:r>
            <a:r>
              <a:rPr lang="en-US">
                <a:latin typeface="Century Gothic"/>
                <a:ea typeface="+mn-lt"/>
                <a:cs typeface="+mn-lt"/>
              </a:rPr>
              <a:t>of the </a:t>
            </a:r>
            <a:r>
              <a:rPr lang="en-US" b="1">
                <a:latin typeface="Century Gothic"/>
                <a:ea typeface="+mn-lt"/>
                <a:cs typeface="+mn-lt"/>
              </a:rPr>
              <a:t>brain.</a:t>
            </a:r>
            <a:endParaRPr lang="en-US">
              <a:latin typeface="Century Gothic"/>
              <a:cs typeface="Calibri"/>
            </a:endParaRPr>
          </a:p>
        </p:txBody>
      </p:sp>
      <p:sp>
        <p:nvSpPr>
          <p:cNvPr id="7" name="TextBox 6">
            <a:extLst>
              <a:ext uri="{FF2B5EF4-FFF2-40B4-BE49-F238E27FC236}">
                <a16:creationId xmlns:a16="http://schemas.microsoft.com/office/drawing/2014/main" id="{2DF52C59-63E2-6537-A669-7C19581AEAB6}"/>
              </a:ext>
            </a:extLst>
          </p:cNvPr>
          <p:cNvSpPr txBox="1"/>
          <p:nvPr/>
        </p:nvSpPr>
        <p:spPr>
          <a:xfrm>
            <a:off x="211810" y="6570404"/>
            <a:ext cx="7355075" cy="332905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lnSpc>
                <a:spcPct val="200000"/>
              </a:lnSpc>
            </a:pPr>
            <a:r>
              <a:rPr lang="en-US" b="1">
                <a:latin typeface="Century Gothic"/>
                <a:ea typeface="+mn-lt"/>
                <a:cs typeface="+mn-lt"/>
              </a:rPr>
              <a:t>4. SALIENCE</a:t>
            </a:r>
          </a:p>
          <a:p>
            <a:pPr>
              <a:lnSpc>
                <a:spcPct val="200000"/>
              </a:lnSpc>
            </a:pPr>
            <a:r>
              <a:rPr lang="en-US">
                <a:latin typeface="Century Gothic"/>
                <a:ea typeface="+mn-lt"/>
                <a:cs typeface="+mn-lt"/>
              </a:rPr>
              <a:t>Exercises should be </a:t>
            </a:r>
            <a:r>
              <a:rPr lang="en-US" b="1">
                <a:latin typeface="Century Gothic"/>
                <a:ea typeface="+mn-lt"/>
                <a:cs typeface="+mn-lt"/>
              </a:rPr>
              <a:t>meaningful </a:t>
            </a:r>
            <a:r>
              <a:rPr lang="en-US">
                <a:latin typeface="Century Gothic"/>
                <a:ea typeface="+mn-lt"/>
                <a:cs typeface="+mn-lt"/>
              </a:rPr>
              <a:t>to you. </a:t>
            </a:r>
          </a:p>
          <a:p>
            <a:pPr>
              <a:lnSpc>
                <a:spcPct val="200000"/>
              </a:lnSpc>
            </a:pPr>
            <a:r>
              <a:rPr lang="en-US">
                <a:latin typeface="Century Gothic"/>
                <a:ea typeface="+mn-lt"/>
                <a:cs typeface="+mn-lt"/>
              </a:rPr>
              <a:t>Research shows that </a:t>
            </a:r>
            <a:r>
              <a:rPr lang="en-US" b="1">
                <a:latin typeface="Century Gothic"/>
                <a:ea typeface="+mn-lt"/>
                <a:cs typeface="+mn-lt"/>
              </a:rPr>
              <a:t>motivation helps </a:t>
            </a:r>
            <a:r>
              <a:rPr lang="en-US">
                <a:latin typeface="Century Gothic"/>
                <a:ea typeface="+mn-lt"/>
                <a:cs typeface="+mn-lt"/>
              </a:rPr>
              <a:t>the</a:t>
            </a:r>
            <a:r>
              <a:rPr lang="en-US" b="1">
                <a:latin typeface="Century Gothic"/>
                <a:ea typeface="+mn-lt"/>
                <a:cs typeface="+mn-lt"/>
              </a:rPr>
              <a:t> brain heal</a:t>
            </a:r>
            <a:r>
              <a:rPr lang="en-US">
                <a:latin typeface="Century Gothic"/>
                <a:ea typeface="+mn-lt"/>
                <a:cs typeface="+mn-lt"/>
              </a:rPr>
              <a:t>. </a:t>
            </a:r>
            <a:endParaRPr lang="en-US">
              <a:latin typeface="Century Gothic"/>
              <a:cs typeface="Calibri"/>
            </a:endParaRPr>
          </a:p>
          <a:p>
            <a:pPr>
              <a:lnSpc>
                <a:spcPct val="200000"/>
              </a:lnSpc>
            </a:pPr>
            <a:r>
              <a:rPr lang="en-US" b="1">
                <a:latin typeface="Century Gothic"/>
                <a:ea typeface="+mn-lt"/>
                <a:cs typeface="+mn-lt"/>
              </a:rPr>
              <a:t>If you don't like</a:t>
            </a:r>
            <a:r>
              <a:rPr lang="en-US">
                <a:latin typeface="Century Gothic"/>
                <a:ea typeface="+mn-lt"/>
                <a:cs typeface="+mn-lt"/>
              </a:rPr>
              <a:t> the rehab program, </a:t>
            </a:r>
            <a:r>
              <a:rPr lang="en-US" b="1">
                <a:latin typeface="Century Gothic"/>
                <a:ea typeface="+mn-lt"/>
                <a:cs typeface="+mn-lt"/>
              </a:rPr>
              <a:t>ask the therapist</a:t>
            </a:r>
            <a:r>
              <a:rPr lang="en-US">
                <a:latin typeface="Century Gothic"/>
                <a:ea typeface="+mn-lt"/>
                <a:cs typeface="+mn-lt"/>
              </a:rPr>
              <a:t> for a </a:t>
            </a:r>
            <a:r>
              <a:rPr lang="en-US" b="1">
                <a:latin typeface="Century Gothic"/>
                <a:ea typeface="+mn-lt"/>
                <a:cs typeface="+mn-lt"/>
              </a:rPr>
              <a:t>different exercise</a:t>
            </a:r>
            <a:r>
              <a:rPr lang="en-US">
                <a:latin typeface="Century Gothic"/>
                <a:ea typeface="+mn-lt"/>
                <a:cs typeface="+mn-lt"/>
              </a:rPr>
              <a:t>. </a:t>
            </a:r>
          </a:p>
          <a:p>
            <a:pPr algn="ctr">
              <a:lnSpc>
                <a:spcPct val="200000"/>
              </a:lnSpc>
            </a:pPr>
            <a:endParaRPr lang="en-US">
              <a:latin typeface="Century Gothic"/>
            </a:endParaRPr>
          </a:p>
        </p:txBody>
      </p:sp>
      <p:pic>
        <p:nvPicPr>
          <p:cNvPr id="10" name="Picture 6">
            <a:extLst>
              <a:ext uri="{FF2B5EF4-FFF2-40B4-BE49-F238E27FC236}">
                <a16:creationId xmlns:a16="http://schemas.microsoft.com/office/drawing/2014/main" id="{DC3903C2-248D-844A-6A21-955AD418F5D6}"/>
              </a:ext>
            </a:extLst>
          </p:cNvPr>
          <p:cNvPicPr>
            <a:picLocks noChangeAspect="1"/>
          </p:cNvPicPr>
          <p:nvPr/>
        </p:nvPicPr>
        <p:blipFill>
          <a:blip r:embed="rId4"/>
          <a:stretch>
            <a:fillRect/>
          </a:stretch>
        </p:blipFill>
        <p:spPr>
          <a:xfrm>
            <a:off x="4975289" y="6453440"/>
            <a:ext cx="1240461" cy="1253358"/>
          </a:xfrm>
          <a:prstGeom prst="rect">
            <a:avLst/>
          </a:prstGeom>
        </p:spPr>
      </p:pic>
      <p:sp>
        <p:nvSpPr>
          <p:cNvPr id="4" name="TextBox 3">
            <a:extLst>
              <a:ext uri="{FF2B5EF4-FFF2-40B4-BE49-F238E27FC236}">
                <a16:creationId xmlns:a16="http://schemas.microsoft.com/office/drawing/2014/main" id="{C3F78A9C-0A4C-0F8B-49D3-A46F91C2A7EB}"/>
              </a:ext>
            </a:extLst>
          </p:cNvPr>
          <p:cNvSpPr txBox="1"/>
          <p:nvPr/>
        </p:nvSpPr>
        <p:spPr>
          <a:xfrm>
            <a:off x="94739" y="9661356"/>
            <a:ext cx="7679074" cy="4001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00">
                <a:solidFill>
                  <a:srgbClr val="212121"/>
                </a:solidFill>
                <a:latin typeface="Century Gothic"/>
              </a:rPr>
              <a:t>Adapted from: Kleim JA, Jones TA. Principles of experience-dependent neural plasticity: implications for rehabilitation after brain damage. J Speech Lang Hear Res. 2008 Feb;51(1):S225-39. </a:t>
            </a:r>
            <a:r>
              <a:rPr lang="en-US" sz="1000" err="1">
                <a:solidFill>
                  <a:srgbClr val="212121"/>
                </a:solidFill>
                <a:latin typeface="Century Gothic"/>
              </a:rPr>
              <a:t>doi</a:t>
            </a:r>
            <a:r>
              <a:rPr lang="en-US" sz="1000">
                <a:solidFill>
                  <a:srgbClr val="212121"/>
                </a:solidFill>
                <a:latin typeface="Century Gothic"/>
              </a:rPr>
              <a:t>: 10.1044/1092-4388(2008/018). PMID: 18230848.</a:t>
            </a:r>
            <a:endParaRPr lang="en-US" sz="1000">
              <a:latin typeface="Century Gothic"/>
            </a:endParaRPr>
          </a:p>
        </p:txBody>
      </p:sp>
    </p:spTree>
    <p:extLst>
      <p:ext uri="{BB962C8B-B14F-4D97-AF65-F5344CB8AC3E}">
        <p14:creationId xmlns:p14="http://schemas.microsoft.com/office/powerpoint/2010/main" val="12027053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20" descr="Icon&#10;&#10;Description automatically generated">
            <a:extLst>
              <a:ext uri="{FF2B5EF4-FFF2-40B4-BE49-F238E27FC236}">
                <a16:creationId xmlns:a16="http://schemas.microsoft.com/office/drawing/2014/main" id="{3FB00D3F-3F9B-24E2-09EE-E52E6098200C}"/>
              </a:ext>
            </a:extLst>
          </p:cNvPr>
          <p:cNvPicPr>
            <a:picLocks noChangeAspect="1"/>
          </p:cNvPicPr>
          <p:nvPr/>
        </p:nvPicPr>
        <p:blipFill>
          <a:blip r:embed="rId2"/>
          <a:stretch>
            <a:fillRect/>
          </a:stretch>
        </p:blipFill>
        <p:spPr>
          <a:xfrm>
            <a:off x="6745302" y="36935"/>
            <a:ext cx="942257" cy="942975"/>
          </a:xfrm>
          <a:prstGeom prst="rect">
            <a:avLst/>
          </a:prstGeom>
        </p:spPr>
      </p:pic>
      <p:sp>
        <p:nvSpPr>
          <p:cNvPr id="6" name="TextBox 5">
            <a:extLst>
              <a:ext uri="{FF2B5EF4-FFF2-40B4-BE49-F238E27FC236}">
                <a16:creationId xmlns:a16="http://schemas.microsoft.com/office/drawing/2014/main" id="{D835422B-D565-722B-CA9F-1F864BDAAB5A}"/>
              </a:ext>
            </a:extLst>
          </p:cNvPr>
          <p:cNvSpPr txBox="1"/>
          <p:nvPr/>
        </p:nvSpPr>
        <p:spPr>
          <a:xfrm>
            <a:off x="695359" y="118241"/>
            <a:ext cx="567004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CA" sz="2800" b="1">
              <a:latin typeface="Century Gothic"/>
            </a:endParaRPr>
          </a:p>
        </p:txBody>
      </p:sp>
      <p:sp>
        <p:nvSpPr>
          <p:cNvPr id="12" name="TextBox 11">
            <a:extLst>
              <a:ext uri="{FF2B5EF4-FFF2-40B4-BE49-F238E27FC236}">
                <a16:creationId xmlns:a16="http://schemas.microsoft.com/office/drawing/2014/main" id="{4BDCC9E7-83FD-E323-6FF7-16ED9C99CD86}"/>
              </a:ext>
            </a:extLst>
          </p:cNvPr>
          <p:cNvSpPr txBox="1"/>
          <p:nvPr/>
        </p:nvSpPr>
        <p:spPr>
          <a:xfrm>
            <a:off x="87043" y="433"/>
            <a:ext cx="579863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CA" sz="2800" b="1">
                <a:latin typeface="Century Gothic"/>
              </a:rPr>
              <a:t>10 Principles of </a:t>
            </a:r>
            <a:r>
              <a:rPr lang="en-CA" sz="2800" b="1" u="sng">
                <a:latin typeface="Century Gothic"/>
              </a:rPr>
              <a:t>Neuroplasticity</a:t>
            </a:r>
            <a:endParaRPr lang="en-US" u="sng">
              <a:latin typeface="Century Gothic"/>
              <a:cs typeface="Calibri"/>
            </a:endParaRPr>
          </a:p>
        </p:txBody>
      </p:sp>
      <p:sp>
        <p:nvSpPr>
          <p:cNvPr id="5" name="TextBox 4">
            <a:extLst>
              <a:ext uri="{FF2B5EF4-FFF2-40B4-BE49-F238E27FC236}">
                <a16:creationId xmlns:a16="http://schemas.microsoft.com/office/drawing/2014/main" id="{BDC9F0D2-3669-07A8-FF35-B273499040A6}"/>
              </a:ext>
            </a:extLst>
          </p:cNvPr>
          <p:cNvSpPr txBox="1"/>
          <p:nvPr/>
        </p:nvSpPr>
        <p:spPr>
          <a:xfrm>
            <a:off x="333254" y="2317524"/>
            <a:ext cx="7355075" cy="55450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lnSpc>
                <a:spcPct val="200000"/>
              </a:lnSpc>
            </a:pPr>
            <a:r>
              <a:rPr lang="en-US" b="1">
                <a:latin typeface="Century Gothic"/>
                <a:ea typeface="+mn-lt"/>
                <a:cs typeface="+mn-lt"/>
              </a:rPr>
              <a:t>5. TRANSFERENCE</a:t>
            </a:r>
          </a:p>
          <a:p>
            <a:pPr>
              <a:lnSpc>
                <a:spcPct val="200000"/>
              </a:lnSpc>
            </a:pPr>
            <a:r>
              <a:rPr lang="en-US" b="1">
                <a:latin typeface="Century Gothic"/>
                <a:ea typeface="+mn-lt"/>
                <a:cs typeface="+mn-lt"/>
              </a:rPr>
              <a:t>Skills</a:t>
            </a:r>
            <a:r>
              <a:rPr lang="en-US">
                <a:latin typeface="Century Gothic"/>
                <a:ea typeface="+mn-lt"/>
                <a:cs typeface="+mn-lt"/>
              </a:rPr>
              <a:t> used in one situation </a:t>
            </a:r>
            <a:r>
              <a:rPr lang="en-US" b="1">
                <a:latin typeface="Century Gothic"/>
                <a:ea typeface="+mn-lt"/>
                <a:cs typeface="+mn-lt"/>
              </a:rPr>
              <a:t>can transfer</a:t>
            </a:r>
            <a:r>
              <a:rPr lang="en-US">
                <a:latin typeface="Century Gothic"/>
                <a:ea typeface="+mn-lt"/>
                <a:cs typeface="+mn-lt"/>
              </a:rPr>
              <a:t> to another situation. </a:t>
            </a:r>
          </a:p>
          <a:p>
            <a:pPr>
              <a:lnSpc>
                <a:spcPct val="200000"/>
              </a:lnSpc>
            </a:pPr>
            <a:r>
              <a:rPr lang="en-US">
                <a:latin typeface="Century Gothic"/>
                <a:ea typeface="+mn-lt"/>
                <a:cs typeface="+mn-lt"/>
              </a:rPr>
              <a:t>In </a:t>
            </a:r>
            <a:r>
              <a:rPr lang="en-US" b="1">
                <a:latin typeface="Century Gothic"/>
                <a:ea typeface="+mn-lt"/>
                <a:cs typeface="+mn-lt"/>
              </a:rPr>
              <a:t>therapy</a:t>
            </a:r>
            <a:r>
              <a:rPr lang="en-US">
                <a:latin typeface="Century Gothic"/>
                <a:ea typeface="+mn-lt"/>
                <a:cs typeface="+mn-lt"/>
              </a:rPr>
              <a:t> we </a:t>
            </a:r>
            <a:r>
              <a:rPr lang="en-US" b="1">
                <a:latin typeface="Century Gothic"/>
                <a:ea typeface="+mn-lt"/>
                <a:cs typeface="+mn-lt"/>
              </a:rPr>
              <a:t>practice skills to use in life</a:t>
            </a:r>
            <a:r>
              <a:rPr lang="en-US">
                <a:latin typeface="Century Gothic"/>
                <a:ea typeface="+mn-lt"/>
                <a:cs typeface="+mn-lt"/>
              </a:rPr>
              <a:t> outside therapy. </a:t>
            </a:r>
          </a:p>
          <a:p>
            <a:pPr>
              <a:lnSpc>
                <a:spcPct val="200000"/>
              </a:lnSpc>
            </a:pPr>
            <a:endParaRPr lang="en-US">
              <a:latin typeface="Century Gothic"/>
              <a:ea typeface="+mn-lt"/>
              <a:cs typeface="+mn-lt"/>
            </a:endParaRPr>
          </a:p>
          <a:p>
            <a:pPr>
              <a:lnSpc>
                <a:spcPct val="200000"/>
              </a:lnSpc>
            </a:pPr>
            <a:endParaRPr lang="en-US">
              <a:latin typeface="Century Gothic"/>
              <a:ea typeface="+mn-lt"/>
              <a:cs typeface="+mn-lt"/>
            </a:endParaRPr>
          </a:p>
          <a:p>
            <a:pPr>
              <a:lnSpc>
                <a:spcPct val="200000"/>
              </a:lnSpc>
            </a:pPr>
            <a:endParaRPr lang="en-US">
              <a:latin typeface="Century Gothic"/>
              <a:ea typeface="+mn-lt"/>
              <a:cs typeface="+mn-lt"/>
            </a:endParaRPr>
          </a:p>
          <a:p>
            <a:pPr algn="ctr">
              <a:lnSpc>
                <a:spcPct val="200000"/>
              </a:lnSpc>
            </a:pPr>
            <a:r>
              <a:rPr lang="en-US" b="1">
                <a:latin typeface="Century Gothic"/>
                <a:ea typeface="+mn-lt"/>
                <a:cs typeface="+mn-lt"/>
              </a:rPr>
              <a:t>6. INTERFERENCE</a:t>
            </a:r>
          </a:p>
          <a:p>
            <a:pPr>
              <a:lnSpc>
                <a:spcPct val="200000"/>
              </a:lnSpc>
            </a:pPr>
            <a:r>
              <a:rPr lang="en-US" b="1">
                <a:latin typeface="Century Gothic"/>
                <a:ea typeface="+mn-lt"/>
                <a:cs typeface="+mn-lt"/>
              </a:rPr>
              <a:t>Practicing one skill</a:t>
            </a:r>
            <a:r>
              <a:rPr lang="en-US">
                <a:latin typeface="Century Gothic"/>
                <a:ea typeface="+mn-lt"/>
                <a:cs typeface="+mn-lt"/>
              </a:rPr>
              <a:t> can </a:t>
            </a:r>
            <a:r>
              <a:rPr lang="en-US" b="1">
                <a:latin typeface="Century Gothic"/>
                <a:ea typeface="+mn-lt"/>
                <a:cs typeface="+mn-lt"/>
              </a:rPr>
              <a:t>make other skills weak</a:t>
            </a:r>
            <a:r>
              <a:rPr lang="en-US">
                <a:latin typeface="Century Gothic"/>
                <a:ea typeface="+mn-lt"/>
                <a:cs typeface="+mn-lt"/>
              </a:rPr>
              <a:t>. </a:t>
            </a:r>
            <a:r>
              <a:rPr lang="en-US" b="1">
                <a:latin typeface="Century Gothic"/>
                <a:ea typeface="+mn-lt"/>
                <a:cs typeface="+mn-lt"/>
              </a:rPr>
              <a:t>Therapists</a:t>
            </a:r>
            <a:r>
              <a:rPr lang="en-US">
                <a:latin typeface="Century Gothic"/>
                <a:ea typeface="+mn-lt"/>
                <a:cs typeface="+mn-lt"/>
              </a:rPr>
              <a:t> know how to </a:t>
            </a:r>
            <a:r>
              <a:rPr lang="en-US" b="1">
                <a:latin typeface="Century Gothic"/>
                <a:ea typeface="+mn-lt"/>
                <a:cs typeface="+mn-lt"/>
              </a:rPr>
              <a:t>manage</a:t>
            </a:r>
            <a:r>
              <a:rPr lang="en-US">
                <a:latin typeface="Century Gothic"/>
                <a:ea typeface="+mn-lt"/>
                <a:cs typeface="+mn-lt"/>
              </a:rPr>
              <a:t> this. </a:t>
            </a:r>
          </a:p>
          <a:p>
            <a:pPr algn="ctr">
              <a:lnSpc>
                <a:spcPct val="200000"/>
              </a:lnSpc>
            </a:pPr>
            <a:endParaRPr lang="en-US">
              <a:latin typeface="Century Gothic"/>
            </a:endParaRPr>
          </a:p>
        </p:txBody>
      </p:sp>
      <p:pic>
        <p:nvPicPr>
          <p:cNvPr id="3" name="Picture 7">
            <a:extLst>
              <a:ext uri="{FF2B5EF4-FFF2-40B4-BE49-F238E27FC236}">
                <a16:creationId xmlns:a16="http://schemas.microsoft.com/office/drawing/2014/main" id="{DA951A39-A035-BE9C-F3CE-502285580BCE}"/>
              </a:ext>
            </a:extLst>
          </p:cNvPr>
          <p:cNvPicPr>
            <a:picLocks noChangeAspect="1"/>
          </p:cNvPicPr>
          <p:nvPr/>
        </p:nvPicPr>
        <p:blipFill>
          <a:blip r:embed="rId3"/>
          <a:stretch>
            <a:fillRect/>
          </a:stretch>
        </p:blipFill>
        <p:spPr>
          <a:xfrm>
            <a:off x="5190018" y="1822269"/>
            <a:ext cx="991382" cy="1133803"/>
          </a:xfrm>
          <a:prstGeom prst="rect">
            <a:avLst/>
          </a:prstGeom>
        </p:spPr>
      </p:pic>
      <p:pic>
        <p:nvPicPr>
          <p:cNvPr id="9" name="Picture 28">
            <a:extLst>
              <a:ext uri="{FF2B5EF4-FFF2-40B4-BE49-F238E27FC236}">
                <a16:creationId xmlns:a16="http://schemas.microsoft.com/office/drawing/2014/main" id="{4DB7DCC5-A69D-25AB-22D8-BC0CB6830ACD}"/>
              </a:ext>
            </a:extLst>
          </p:cNvPr>
          <p:cNvPicPr>
            <a:picLocks noChangeAspect="1"/>
          </p:cNvPicPr>
          <p:nvPr/>
        </p:nvPicPr>
        <p:blipFill>
          <a:blip r:embed="rId4"/>
          <a:stretch>
            <a:fillRect/>
          </a:stretch>
        </p:blipFill>
        <p:spPr>
          <a:xfrm>
            <a:off x="5093686" y="5308966"/>
            <a:ext cx="960344" cy="1046954"/>
          </a:xfrm>
          <a:prstGeom prst="rect">
            <a:avLst/>
          </a:prstGeom>
        </p:spPr>
      </p:pic>
      <p:sp>
        <p:nvSpPr>
          <p:cNvPr id="4" name="TextBox 3">
            <a:extLst>
              <a:ext uri="{FF2B5EF4-FFF2-40B4-BE49-F238E27FC236}">
                <a16:creationId xmlns:a16="http://schemas.microsoft.com/office/drawing/2014/main" id="{42C1D562-AA6A-28BE-F91D-A9C925B5F1AC}"/>
              </a:ext>
            </a:extLst>
          </p:cNvPr>
          <p:cNvSpPr txBox="1"/>
          <p:nvPr/>
        </p:nvSpPr>
        <p:spPr>
          <a:xfrm>
            <a:off x="94739" y="9661356"/>
            <a:ext cx="7679074" cy="4001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00">
                <a:solidFill>
                  <a:srgbClr val="212121"/>
                </a:solidFill>
                <a:latin typeface="Century Gothic"/>
              </a:rPr>
              <a:t>Adapted from: Kleim JA, Jones TA. Principles of experience-dependent neural plasticity: implications for rehabilitation after brain damage. J Speech Lang Hear Res. 2008 Feb;51(1):S225-39. </a:t>
            </a:r>
            <a:r>
              <a:rPr lang="en-US" sz="1000" err="1">
                <a:solidFill>
                  <a:srgbClr val="212121"/>
                </a:solidFill>
                <a:latin typeface="Century Gothic"/>
              </a:rPr>
              <a:t>doi</a:t>
            </a:r>
            <a:r>
              <a:rPr lang="en-US" sz="1000">
                <a:solidFill>
                  <a:srgbClr val="212121"/>
                </a:solidFill>
                <a:latin typeface="Century Gothic"/>
              </a:rPr>
              <a:t>: 10.1044/1092-4388(2008/018). PMID: 18230848.</a:t>
            </a:r>
            <a:endParaRPr lang="en-US" sz="1000">
              <a:latin typeface="Century Gothic"/>
            </a:endParaRPr>
          </a:p>
        </p:txBody>
      </p:sp>
    </p:spTree>
    <p:extLst>
      <p:ext uri="{BB962C8B-B14F-4D97-AF65-F5344CB8AC3E}">
        <p14:creationId xmlns:p14="http://schemas.microsoft.com/office/powerpoint/2010/main" val="25844596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127FCB-3F71-C986-91A9-BE7E3D16B385}"/>
            </a:ext>
          </a:extLst>
        </p:cNvPr>
        <p:cNvGrpSpPr/>
        <p:nvPr/>
      </p:nvGrpSpPr>
      <p:grpSpPr>
        <a:xfrm>
          <a:off x="0" y="0"/>
          <a:ext cx="0" cy="0"/>
          <a:chOff x="0" y="0"/>
          <a:chExt cx="0" cy="0"/>
        </a:xfrm>
      </p:grpSpPr>
      <p:pic>
        <p:nvPicPr>
          <p:cNvPr id="20" name="Picture 20" descr="Icon&#10;&#10;Description automatically generated">
            <a:extLst>
              <a:ext uri="{FF2B5EF4-FFF2-40B4-BE49-F238E27FC236}">
                <a16:creationId xmlns:a16="http://schemas.microsoft.com/office/drawing/2014/main" id="{AFCEA0D4-38CF-D58B-585C-C999CF0B15B6}"/>
              </a:ext>
            </a:extLst>
          </p:cNvPr>
          <p:cNvPicPr>
            <a:picLocks noChangeAspect="1"/>
          </p:cNvPicPr>
          <p:nvPr/>
        </p:nvPicPr>
        <p:blipFill>
          <a:blip r:embed="rId2"/>
          <a:stretch>
            <a:fillRect/>
          </a:stretch>
        </p:blipFill>
        <p:spPr>
          <a:xfrm>
            <a:off x="6745302" y="36935"/>
            <a:ext cx="942257" cy="942975"/>
          </a:xfrm>
          <a:prstGeom prst="rect">
            <a:avLst/>
          </a:prstGeom>
        </p:spPr>
      </p:pic>
      <p:sp>
        <p:nvSpPr>
          <p:cNvPr id="6" name="TextBox 5">
            <a:extLst>
              <a:ext uri="{FF2B5EF4-FFF2-40B4-BE49-F238E27FC236}">
                <a16:creationId xmlns:a16="http://schemas.microsoft.com/office/drawing/2014/main" id="{1E6BC92A-98A0-46AA-DC2E-A3F37C9267D7}"/>
              </a:ext>
            </a:extLst>
          </p:cNvPr>
          <p:cNvSpPr txBox="1"/>
          <p:nvPr/>
        </p:nvSpPr>
        <p:spPr>
          <a:xfrm>
            <a:off x="695359" y="118241"/>
            <a:ext cx="567004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CA" sz="2800" b="1">
              <a:latin typeface="Century Gothic"/>
            </a:endParaRPr>
          </a:p>
        </p:txBody>
      </p:sp>
      <p:sp>
        <p:nvSpPr>
          <p:cNvPr id="12" name="TextBox 11">
            <a:extLst>
              <a:ext uri="{FF2B5EF4-FFF2-40B4-BE49-F238E27FC236}">
                <a16:creationId xmlns:a16="http://schemas.microsoft.com/office/drawing/2014/main" id="{67C42EF4-4775-0197-DE57-9FD18DAB5E10}"/>
              </a:ext>
            </a:extLst>
          </p:cNvPr>
          <p:cNvSpPr txBox="1"/>
          <p:nvPr/>
        </p:nvSpPr>
        <p:spPr>
          <a:xfrm>
            <a:off x="87043" y="433"/>
            <a:ext cx="579863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CA" sz="2800" b="1">
                <a:latin typeface="Century Gothic"/>
              </a:rPr>
              <a:t>10 Principles of </a:t>
            </a:r>
            <a:r>
              <a:rPr lang="en-CA" sz="2800" b="1" u="sng">
                <a:latin typeface="Century Gothic"/>
              </a:rPr>
              <a:t>Neuroplasticity</a:t>
            </a:r>
            <a:endParaRPr lang="en-US" u="sng">
              <a:latin typeface="Century Gothic"/>
              <a:cs typeface="Calibri"/>
            </a:endParaRPr>
          </a:p>
        </p:txBody>
      </p:sp>
      <p:sp>
        <p:nvSpPr>
          <p:cNvPr id="5" name="TextBox 4">
            <a:extLst>
              <a:ext uri="{FF2B5EF4-FFF2-40B4-BE49-F238E27FC236}">
                <a16:creationId xmlns:a16="http://schemas.microsoft.com/office/drawing/2014/main" id="{9DE47DAE-1BA7-2CC2-6822-2BA776266BD8}"/>
              </a:ext>
            </a:extLst>
          </p:cNvPr>
          <p:cNvSpPr txBox="1"/>
          <p:nvPr/>
        </p:nvSpPr>
        <p:spPr>
          <a:xfrm>
            <a:off x="211810" y="1507451"/>
            <a:ext cx="7355075" cy="166686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lnSpc>
                <a:spcPct val="200000"/>
              </a:lnSpc>
            </a:pPr>
            <a:r>
              <a:rPr lang="en-US" b="1">
                <a:latin typeface="Century Gothic"/>
                <a:ea typeface="+mn-lt"/>
                <a:cs typeface="+mn-lt"/>
              </a:rPr>
              <a:t>7. TIME</a:t>
            </a:r>
            <a:endParaRPr lang="en-US"/>
          </a:p>
          <a:p>
            <a:pPr>
              <a:lnSpc>
                <a:spcPct val="200000"/>
              </a:lnSpc>
            </a:pPr>
            <a:r>
              <a:rPr lang="en-US">
                <a:latin typeface="Century Gothic"/>
                <a:ea typeface="+mn-lt"/>
                <a:cs typeface="+mn-lt"/>
              </a:rPr>
              <a:t>Brain recovery has </a:t>
            </a:r>
            <a:r>
              <a:rPr lang="en-US" b="1">
                <a:latin typeface="Century Gothic"/>
                <a:ea typeface="+mn-lt"/>
                <a:cs typeface="+mn-lt"/>
              </a:rPr>
              <a:t>faster and slower periods</a:t>
            </a:r>
            <a:r>
              <a:rPr lang="en-US">
                <a:latin typeface="Century Gothic"/>
                <a:ea typeface="+mn-lt"/>
                <a:cs typeface="+mn-lt"/>
              </a:rPr>
              <a:t> of </a:t>
            </a:r>
            <a:r>
              <a:rPr lang="en-US" b="1">
                <a:latin typeface="Century Gothic"/>
                <a:ea typeface="+mn-lt"/>
                <a:cs typeface="+mn-lt"/>
              </a:rPr>
              <a:t>healing</a:t>
            </a:r>
            <a:r>
              <a:rPr lang="en-US">
                <a:latin typeface="Century Gothic"/>
                <a:ea typeface="+mn-lt"/>
                <a:cs typeface="+mn-lt"/>
              </a:rPr>
              <a:t>. </a:t>
            </a:r>
          </a:p>
          <a:p>
            <a:pPr>
              <a:lnSpc>
                <a:spcPct val="200000"/>
              </a:lnSpc>
            </a:pPr>
            <a:r>
              <a:rPr lang="en-US">
                <a:latin typeface="Century Gothic"/>
                <a:ea typeface="+mn-lt"/>
                <a:cs typeface="+mn-lt"/>
              </a:rPr>
              <a:t>It is </a:t>
            </a:r>
            <a:r>
              <a:rPr lang="en-US" b="1">
                <a:latin typeface="Century Gothic"/>
                <a:ea typeface="+mn-lt"/>
                <a:cs typeface="+mn-lt"/>
              </a:rPr>
              <a:t>normal</a:t>
            </a:r>
            <a:r>
              <a:rPr lang="en-US">
                <a:latin typeface="Century Gothic"/>
                <a:ea typeface="+mn-lt"/>
                <a:cs typeface="+mn-lt"/>
              </a:rPr>
              <a:t> to see </a:t>
            </a:r>
            <a:r>
              <a:rPr lang="en-US" b="1">
                <a:latin typeface="Century Gothic"/>
                <a:ea typeface="+mn-lt"/>
                <a:cs typeface="+mn-lt"/>
              </a:rPr>
              <a:t>different speeds</a:t>
            </a:r>
            <a:r>
              <a:rPr lang="en-US">
                <a:latin typeface="Century Gothic"/>
                <a:ea typeface="+mn-lt"/>
                <a:cs typeface="+mn-lt"/>
              </a:rPr>
              <a:t> or paces of healing. </a:t>
            </a:r>
            <a:endParaRPr lang="en-US">
              <a:latin typeface="Century Gothic"/>
            </a:endParaRPr>
          </a:p>
        </p:txBody>
      </p:sp>
      <p:pic>
        <p:nvPicPr>
          <p:cNvPr id="2" name="Picture 6">
            <a:extLst>
              <a:ext uri="{FF2B5EF4-FFF2-40B4-BE49-F238E27FC236}">
                <a16:creationId xmlns:a16="http://schemas.microsoft.com/office/drawing/2014/main" id="{C13B2BC8-CBC6-B6A9-0F52-EB7C65B69D03}"/>
              </a:ext>
            </a:extLst>
          </p:cNvPr>
          <p:cNvPicPr>
            <a:picLocks noChangeAspect="1"/>
          </p:cNvPicPr>
          <p:nvPr/>
        </p:nvPicPr>
        <p:blipFill>
          <a:blip r:embed="rId3"/>
          <a:stretch>
            <a:fillRect/>
          </a:stretch>
        </p:blipFill>
        <p:spPr>
          <a:xfrm>
            <a:off x="6373954" y="1169930"/>
            <a:ext cx="914401" cy="941295"/>
          </a:xfrm>
          <a:prstGeom prst="rect">
            <a:avLst/>
          </a:prstGeom>
        </p:spPr>
      </p:pic>
      <p:pic>
        <p:nvPicPr>
          <p:cNvPr id="7" name="Picture 7">
            <a:extLst>
              <a:ext uri="{FF2B5EF4-FFF2-40B4-BE49-F238E27FC236}">
                <a16:creationId xmlns:a16="http://schemas.microsoft.com/office/drawing/2014/main" id="{460D097B-4DFF-06AE-B84E-D647BEB60C3F}"/>
              </a:ext>
            </a:extLst>
          </p:cNvPr>
          <p:cNvPicPr>
            <a:picLocks noChangeAspect="1"/>
          </p:cNvPicPr>
          <p:nvPr/>
        </p:nvPicPr>
        <p:blipFill>
          <a:blip r:embed="rId4"/>
          <a:stretch>
            <a:fillRect/>
          </a:stretch>
        </p:blipFill>
        <p:spPr>
          <a:xfrm>
            <a:off x="4383788" y="1156483"/>
            <a:ext cx="914401" cy="941295"/>
          </a:xfrm>
          <a:prstGeom prst="rect">
            <a:avLst/>
          </a:prstGeom>
        </p:spPr>
      </p:pic>
      <p:pic>
        <p:nvPicPr>
          <p:cNvPr id="8" name="Picture 9">
            <a:extLst>
              <a:ext uri="{FF2B5EF4-FFF2-40B4-BE49-F238E27FC236}">
                <a16:creationId xmlns:a16="http://schemas.microsoft.com/office/drawing/2014/main" id="{B32846A4-9E8B-CF1D-33FE-B7DB82FB56E3}"/>
              </a:ext>
            </a:extLst>
          </p:cNvPr>
          <p:cNvPicPr>
            <a:picLocks noChangeAspect="1"/>
          </p:cNvPicPr>
          <p:nvPr/>
        </p:nvPicPr>
        <p:blipFill>
          <a:blip r:embed="rId5"/>
          <a:stretch>
            <a:fillRect/>
          </a:stretch>
        </p:blipFill>
        <p:spPr>
          <a:xfrm>
            <a:off x="5354218" y="1158724"/>
            <a:ext cx="909918" cy="909918"/>
          </a:xfrm>
          <a:prstGeom prst="rect">
            <a:avLst/>
          </a:prstGeom>
        </p:spPr>
      </p:pic>
      <p:sp>
        <p:nvSpPr>
          <p:cNvPr id="10" name="TextBox 9">
            <a:extLst>
              <a:ext uri="{FF2B5EF4-FFF2-40B4-BE49-F238E27FC236}">
                <a16:creationId xmlns:a16="http://schemas.microsoft.com/office/drawing/2014/main" id="{E807A577-08EA-0A16-B139-D961D041C3F4}"/>
              </a:ext>
            </a:extLst>
          </p:cNvPr>
          <p:cNvSpPr txBox="1"/>
          <p:nvPr/>
        </p:nvSpPr>
        <p:spPr>
          <a:xfrm>
            <a:off x="409820" y="6425964"/>
            <a:ext cx="7143458" cy="249805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lnSpc>
                <a:spcPct val="200000"/>
              </a:lnSpc>
            </a:pPr>
            <a:r>
              <a:rPr lang="en-US" b="1">
                <a:latin typeface="Century Gothic"/>
              </a:rPr>
              <a:t>8. AGE</a:t>
            </a:r>
            <a:endParaRPr lang="en-US" b="1">
              <a:latin typeface="Century Gothic"/>
              <a:cs typeface="Calibri"/>
            </a:endParaRPr>
          </a:p>
          <a:p>
            <a:pPr>
              <a:lnSpc>
                <a:spcPct val="200000"/>
              </a:lnSpc>
            </a:pPr>
            <a:r>
              <a:rPr lang="en-US">
                <a:latin typeface="Century Gothic"/>
              </a:rPr>
              <a:t>The brain learns more when young. </a:t>
            </a:r>
            <a:endParaRPr lang="en-US">
              <a:latin typeface="Century Gothic"/>
              <a:cs typeface="Calibri"/>
            </a:endParaRPr>
          </a:p>
          <a:p>
            <a:pPr>
              <a:lnSpc>
                <a:spcPct val="200000"/>
              </a:lnSpc>
            </a:pPr>
            <a:r>
              <a:rPr lang="en-US" b="1">
                <a:latin typeface="Century Gothic"/>
              </a:rPr>
              <a:t>Adults can</a:t>
            </a:r>
            <a:r>
              <a:rPr lang="en-US">
                <a:latin typeface="Century Gothic"/>
              </a:rPr>
              <a:t> also </a:t>
            </a:r>
            <a:r>
              <a:rPr lang="en-US" b="1">
                <a:latin typeface="Century Gothic"/>
              </a:rPr>
              <a:t>learn and re-learn</a:t>
            </a:r>
            <a:r>
              <a:rPr lang="en-US">
                <a:latin typeface="Century Gothic"/>
              </a:rPr>
              <a:t> things.</a:t>
            </a:r>
            <a:endParaRPr lang="en-US">
              <a:latin typeface="Century Gothic"/>
              <a:cs typeface="Calibri" panose="020F0502020204030204"/>
            </a:endParaRPr>
          </a:p>
          <a:p>
            <a:endParaRPr lang="en-US">
              <a:latin typeface="Century Gothic"/>
              <a:cs typeface="Calibri" panose="020F0502020204030204"/>
            </a:endParaRPr>
          </a:p>
          <a:p>
            <a:pPr algn="ctr">
              <a:lnSpc>
                <a:spcPct val="200000"/>
              </a:lnSpc>
            </a:pPr>
            <a:endParaRPr lang="en-US">
              <a:latin typeface="Century Gothic"/>
            </a:endParaRPr>
          </a:p>
        </p:txBody>
      </p:sp>
      <p:pic>
        <p:nvPicPr>
          <p:cNvPr id="13" name="Picture 8">
            <a:extLst>
              <a:ext uri="{FF2B5EF4-FFF2-40B4-BE49-F238E27FC236}">
                <a16:creationId xmlns:a16="http://schemas.microsoft.com/office/drawing/2014/main" id="{D268C84D-48D3-A3D5-5DB9-02E8E3F69017}"/>
              </a:ext>
            </a:extLst>
          </p:cNvPr>
          <p:cNvPicPr>
            <a:picLocks noChangeAspect="1"/>
          </p:cNvPicPr>
          <p:nvPr/>
        </p:nvPicPr>
        <p:blipFill>
          <a:blip r:embed="rId6"/>
          <a:stretch>
            <a:fillRect/>
          </a:stretch>
        </p:blipFill>
        <p:spPr>
          <a:xfrm>
            <a:off x="4603363" y="6182554"/>
            <a:ext cx="1238862" cy="1228189"/>
          </a:xfrm>
          <a:prstGeom prst="rect">
            <a:avLst/>
          </a:prstGeom>
        </p:spPr>
      </p:pic>
      <p:sp>
        <p:nvSpPr>
          <p:cNvPr id="4" name="TextBox 3">
            <a:extLst>
              <a:ext uri="{FF2B5EF4-FFF2-40B4-BE49-F238E27FC236}">
                <a16:creationId xmlns:a16="http://schemas.microsoft.com/office/drawing/2014/main" id="{10715CAD-B98A-5754-C04F-48B5AD8A2EE8}"/>
              </a:ext>
            </a:extLst>
          </p:cNvPr>
          <p:cNvSpPr txBox="1"/>
          <p:nvPr/>
        </p:nvSpPr>
        <p:spPr>
          <a:xfrm>
            <a:off x="94739" y="9661356"/>
            <a:ext cx="7679074" cy="4001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00">
                <a:solidFill>
                  <a:srgbClr val="212121"/>
                </a:solidFill>
                <a:latin typeface="Century Gothic"/>
              </a:rPr>
              <a:t>Adapted from: Kleim JA, Jones TA. Principles of experience-dependent neural plasticity: implications for rehabilitation after brain damage. J Speech Lang Hear Res. 2008 Feb;51(1):S225-39. </a:t>
            </a:r>
            <a:r>
              <a:rPr lang="en-US" sz="1000" err="1">
                <a:solidFill>
                  <a:srgbClr val="212121"/>
                </a:solidFill>
                <a:latin typeface="Century Gothic"/>
              </a:rPr>
              <a:t>doi</a:t>
            </a:r>
            <a:r>
              <a:rPr lang="en-US" sz="1000">
                <a:solidFill>
                  <a:srgbClr val="212121"/>
                </a:solidFill>
                <a:latin typeface="Century Gothic"/>
              </a:rPr>
              <a:t>: 10.1044/1092-4388(2008/018). PMID: 18230848.</a:t>
            </a:r>
            <a:endParaRPr lang="en-US" sz="1000">
              <a:latin typeface="Century Gothic"/>
            </a:endParaRPr>
          </a:p>
        </p:txBody>
      </p:sp>
    </p:spTree>
    <p:extLst>
      <p:ext uri="{BB962C8B-B14F-4D97-AF65-F5344CB8AC3E}">
        <p14:creationId xmlns:p14="http://schemas.microsoft.com/office/powerpoint/2010/main" val="5445375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20" descr="Icon&#10;&#10;Description automatically generated">
            <a:extLst>
              <a:ext uri="{FF2B5EF4-FFF2-40B4-BE49-F238E27FC236}">
                <a16:creationId xmlns:a16="http://schemas.microsoft.com/office/drawing/2014/main" id="{3FB00D3F-3F9B-24E2-09EE-E52E6098200C}"/>
              </a:ext>
            </a:extLst>
          </p:cNvPr>
          <p:cNvPicPr>
            <a:picLocks noChangeAspect="1"/>
          </p:cNvPicPr>
          <p:nvPr/>
        </p:nvPicPr>
        <p:blipFill>
          <a:blip r:embed="rId2"/>
          <a:stretch>
            <a:fillRect/>
          </a:stretch>
        </p:blipFill>
        <p:spPr>
          <a:xfrm>
            <a:off x="6745302" y="36935"/>
            <a:ext cx="942257" cy="942975"/>
          </a:xfrm>
          <a:prstGeom prst="rect">
            <a:avLst/>
          </a:prstGeom>
        </p:spPr>
      </p:pic>
      <p:sp>
        <p:nvSpPr>
          <p:cNvPr id="6" name="TextBox 5">
            <a:extLst>
              <a:ext uri="{FF2B5EF4-FFF2-40B4-BE49-F238E27FC236}">
                <a16:creationId xmlns:a16="http://schemas.microsoft.com/office/drawing/2014/main" id="{D835422B-D565-722B-CA9F-1F864BDAAB5A}"/>
              </a:ext>
            </a:extLst>
          </p:cNvPr>
          <p:cNvSpPr txBox="1"/>
          <p:nvPr/>
        </p:nvSpPr>
        <p:spPr>
          <a:xfrm>
            <a:off x="695359" y="118241"/>
            <a:ext cx="567004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CA" sz="2800" b="1">
              <a:latin typeface="Century Gothic"/>
            </a:endParaRPr>
          </a:p>
        </p:txBody>
      </p:sp>
      <p:sp>
        <p:nvSpPr>
          <p:cNvPr id="12" name="TextBox 11">
            <a:extLst>
              <a:ext uri="{FF2B5EF4-FFF2-40B4-BE49-F238E27FC236}">
                <a16:creationId xmlns:a16="http://schemas.microsoft.com/office/drawing/2014/main" id="{4BDCC9E7-83FD-E323-6FF7-16ED9C99CD86}"/>
              </a:ext>
            </a:extLst>
          </p:cNvPr>
          <p:cNvSpPr txBox="1"/>
          <p:nvPr/>
        </p:nvSpPr>
        <p:spPr>
          <a:xfrm>
            <a:off x="87043" y="433"/>
            <a:ext cx="579863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CA" sz="2800" b="1">
                <a:latin typeface="Century Gothic"/>
              </a:rPr>
              <a:t>10 Principles of </a:t>
            </a:r>
            <a:r>
              <a:rPr lang="en-CA" sz="2800" b="1" u="sng">
                <a:latin typeface="Century Gothic"/>
              </a:rPr>
              <a:t>Neuroplasticity</a:t>
            </a:r>
            <a:endParaRPr lang="en-US" u="sng">
              <a:latin typeface="Century Gothic"/>
              <a:cs typeface="Calibri"/>
            </a:endParaRPr>
          </a:p>
        </p:txBody>
      </p:sp>
      <p:sp>
        <p:nvSpPr>
          <p:cNvPr id="5" name="TextBox 4">
            <a:extLst>
              <a:ext uri="{FF2B5EF4-FFF2-40B4-BE49-F238E27FC236}">
                <a16:creationId xmlns:a16="http://schemas.microsoft.com/office/drawing/2014/main" id="{BDC9F0D2-3669-07A8-FF35-B273499040A6}"/>
              </a:ext>
            </a:extLst>
          </p:cNvPr>
          <p:cNvSpPr txBox="1"/>
          <p:nvPr/>
        </p:nvSpPr>
        <p:spPr>
          <a:xfrm>
            <a:off x="315364" y="647447"/>
            <a:ext cx="7143458" cy="88690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lnSpc>
                <a:spcPct val="200000"/>
              </a:lnSpc>
            </a:pPr>
            <a:endParaRPr lang="en-US" b="1">
              <a:latin typeface="Century Gothic"/>
              <a:ea typeface="+mn-lt"/>
              <a:cs typeface="+mn-lt"/>
            </a:endParaRPr>
          </a:p>
          <a:p>
            <a:pPr algn="ctr">
              <a:lnSpc>
                <a:spcPct val="200000"/>
              </a:lnSpc>
            </a:pPr>
            <a:r>
              <a:rPr lang="en-US" b="1">
                <a:latin typeface="Century Gothic"/>
                <a:ea typeface="+mn-lt"/>
                <a:cs typeface="+mn-lt"/>
              </a:rPr>
              <a:t>9. REPETITION</a:t>
            </a:r>
            <a:endParaRPr lang="en-US"/>
          </a:p>
          <a:p>
            <a:pPr>
              <a:lnSpc>
                <a:spcPct val="200000"/>
              </a:lnSpc>
            </a:pPr>
            <a:r>
              <a:rPr lang="en-US" b="1">
                <a:latin typeface="Century Gothic"/>
                <a:ea typeface="+mn-lt"/>
                <a:cs typeface="+mn-lt"/>
              </a:rPr>
              <a:t>Practice </a:t>
            </a:r>
            <a:r>
              <a:rPr lang="en-US" b="1" err="1">
                <a:latin typeface="Century Gothic"/>
                <a:ea typeface="+mn-lt"/>
                <a:cs typeface="+mn-lt"/>
              </a:rPr>
              <a:t>practice</a:t>
            </a:r>
            <a:r>
              <a:rPr lang="en-US" b="1">
                <a:latin typeface="Century Gothic"/>
                <a:ea typeface="+mn-lt"/>
                <a:cs typeface="+mn-lt"/>
              </a:rPr>
              <a:t> </a:t>
            </a:r>
            <a:r>
              <a:rPr lang="en-US" b="1" err="1">
                <a:latin typeface="Century Gothic"/>
                <a:ea typeface="+mn-lt"/>
                <a:cs typeface="+mn-lt"/>
              </a:rPr>
              <a:t>practice</a:t>
            </a:r>
            <a:r>
              <a:rPr lang="en-US">
                <a:latin typeface="Century Gothic"/>
                <a:ea typeface="+mn-lt"/>
                <a:cs typeface="+mn-lt"/>
              </a:rPr>
              <a:t>! Train the brain often like you would train muscles. Repeat, </a:t>
            </a:r>
            <a:r>
              <a:rPr lang="en-US" b="1">
                <a:latin typeface="Century Gothic"/>
                <a:ea typeface="+mn-lt"/>
                <a:cs typeface="+mn-lt"/>
              </a:rPr>
              <a:t>consistent</a:t>
            </a:r>
            <a:r>
              <a:rPr lang="en-US">
                <a:latin typeface="Century Gothic"/>
                <a:ea typeface="+mn-lt"/>
                <a:cs typeface="+mn-lt"/>
              </a:rPr>
              <a:t> practice is</a:t>
            </a:r>
            <a:r>
              <a:rPr lang="en-US" b="1">
                <a:latin typeface="Century Gothic"/>
                <a:ea typeface="+mn-lt"/>
                <a:cs typeface="+mn-lt"/>
              </a:rPr>
              <a:t> important</a:t>
            </a:r>
            <a:r>
              <a:rPr lang="en-US">
                <a:latin typeface="Century Gothic"/>
                <a:ea typeface="+mn-lt"/>
                <a:cs typeface="+mn-lt"/>
              </a:rPr>
              <a:t>. </a:t>
            </a:r>
          </a:p>
          <a:p>
            <a:pPr>
              <a:lnSpc>
                <a:spcPct val="200000"/>
              </a:lnSpc>
            </a:pPr>
            <a:endParaRPr lang="en-US">
              <a:latin typeface="Century Gothic"/>
              <a:ea typeface="+mn-lt"/>
              <a:cs typeface="+mn-lt"/>
            </a:endParaRPr>
          </a:p>
          <a:p>
            <a:pPr>
              <a:lnSpc>
                <a:spcPct val="200000"/>
              </a:lnSpc>
            </a:pPr>
            <a:endParaRPr lang="en-US">
              <a:latin typeface="Century Gothic"/>
              <a:ea typeface="+mn-lt"/>
              <a:cs typeface="+mn-lt"/>
            </a:endParaRPr>
          </a:p>
          <a:p>
            <a:pPr>
              <a:lnSpc>
                <a:spcPct val="200000"/>
              </a:lnSpc>
            </a:pPr>
            <a:endParaRPr lang="en-US">
              <a:latin typeface="Century Gothic"/>
              <a:ea typeface="+mn-lt"/>
              <a:cs typeface="+mn-lt"/>
            </a:endParaRPr>
          </a:p>
          <a:p>
            <a:pPr algn="ctr">
              <a:lnSpc>
                <a:spcPct val="200000"/>
              </a:lnSpc>
            </a:pPr>
            <a:r>
              <a:rPr lang="en-US" b="1">
                <a:latin typeface="Century Gothic"/>
                <a:ea typeface="+mn-lt"/>
                <a:cs typeface="+mn-lt"/>
              </a:rPr>
              <a:t>10. INTENSITY</a:t>
            </a:r>
          </a:p>
          <a:p>
            <a:pPr>
              <a:lnSpc>
                <a:spcPct val="200000"/>
              </a:lnSpc>
            </a:pPr>
            <a:r>
              <a:rPr lang="en-US">
                <a:latin typeface="Century Gothic"/>
                <a:ea typeface="+mn-lt"/>
                <a:cs typeface="+mn-lt"/>
              </a:rPr>
              <a:t>Intensity is </a:t>
            </a:r>
            <a:r>
              <a:rPr lang="en-US" b="1">
                <a:latin typeface="Century Gothic"/>
                <a:ea typeface="+mn-lt"/>
                <a:cs typeface="+mn-lt"/>
              </a:rPr>
              <a:t>how hard</a:t>
            </a:r>
            <a:r>
              <a:rPr lang="en-US">
                <a:latin typeface="Century Gothic"/>
                <a:ea typeface="+mn-lt"/>
                <a:cs typeface="+mn-lt"/>
              </a:rPr>
              <a:t> you are working. Intensity may be:</a:t>
            </a:r>
          </a:p>
          <a:p>
            <a:pPr>
              <a:lnSpc>
                <a:spcPct val="200000"/>
              </a:lnSpc>
            </a:pPr>
            <a:endParaRPr lang="en-US">
              <a:latin typeface="Century Gothic"/>
              <a:ea typeface="+mn-lt"/>
              <a:cs typeface="+mn-lt"/>
            </a:endParaRPr>
          </a:p>
          <a:p>
            <a:pPr marL="1657350" lvl="3" indent="-285750">
              <a:lnSpc>
                <a:spcPct val="200000"/>
              </a:lnSpc>
              <a:buFont typeface="Calibri"/>
              <a:buChar char="-"/>
            </a:pPr>
            <a:r>
              <a:rPr lang="en-US" b="1">
                <a:latin typeface="Century Gothic"/>
                <a:ea typeface="+mn-lt"/>
                <a:cs typeface="+mn-lt"/>
              </a:rPr>
              <a:t>number of times</a:t>
            </a:r>
            <a:r>
              <a:rPr lang="en-US">
                <a:latin typeface="Century Gothic"/>
                <a:ea typeface="+mn-lt"/>
                <a:cs typeface="+mn-lt"/>
              </a:rPr>
              <a:t> you do an exercise</a:t>
            </a:r>
          </a:p>
          <a:p>
            <a:pPr marL="1657350" lvl="3" indent="-285750">
              <a:lnSpc>
                <a:spcPct val="200000"/>
              </a:lnSpc>
              <a:buFont typeface="Calibri"/>
              <a:buChar char="-"/>
            </a:pPr>
            <a:endParaRPr lang="en-US">
              <a:latin typeface="Century Gothic"/>
              <a:ea typeface="+mn-lt"/>
              <a:cs typeface="+mn-lt"/>
            </a:endParaRPr>
          </a:p>
          <a:p>
            <a:pPr marL="1657350" lvl="3" indent="-285750">
              <a:lnSpc>
                <a:spcPct val="200000"/>
              </a:lnSpc>
              <a:buFont typeface="Calibri"/>
              <a:buChar char="-"/>
            </a:pPr>
            <a:r>
              <a:rPr lang="en-US" b="1">
                <a:latin typeface="Century Gothic"/>
                <a:ea typeface="+mn-lt"/>
                <a:cs typeface="+mn-lt"/>
              </a:rPr>
              <a:t>how long</a:t>
            </a:r>
            <a:r>
              <a:rPr lang="en-US">
                <a:latin typeface="Century Gothic"/>
                <a:ea typeface="+mn-lt"/>
                <a:cs typeface="+mn-lt"/>
              </a:rPr>
              <a:t> you do the exercise</a:t>
            </a:r>
          </a:p>
          <a:p>
            <a:pPr marL="1657350" lvl="3" indent="-285750">
              <a:lnSpc>
                <a:spcPct val="200000"/>
              </a:lnSpc>
              <a:buFont typeface="Calibri"/>
              <a:buChar char="-"/>
            </a:pPr>
            <a:endParaRPr lang="en-US">
              <a:latin typeface="Century Gothic"/>
              <a:ea typeface="+mn-lt"/>
              <a:cs typeface="+mn-lt"/>
            </a:endParaRPr>
          </a:p>
          <a:p>
            <a:pPr marL="1657350" lvl="3" indent="-285750">
              <a:lnSpc>
                <a:spcPct val="200000"/>
              </a:lnSpc>
              <a:buFont typeface="Calibri"/>
              <a:buChar char="-"/>
            </a:pPr>
            <a:r>
              <a:rPr lang="en-US" b="1">
                <a:latin typeface="Century Gothic"/>
                <a:ea typeface="+mn-lt"/>
                <a:cs typeface="+mn-lt"/>
              </a:rPr>
              <a:t>how difficult</a:t>
            </a:r>
            <a:r>
              <a:rPr lang="en-US">
                <a:latin typeface="Century Gothic"/>
                <a:ea typeface="+mn-lt"/>
                <a:cs typeface="+mn-lt"/>
              </a:rPr>
              <a:t> the exercise is</a:t>
            </a:r>
          </a:p>
          <a:p>
            <a:pPr>
              <a:lnSpc>
                <a:spcPct val="200000"/>
              </a:lnSpc>
            </a:pPr>
            <a:r>
              <a:rPr lang="en-US">
                <a:latin typeface="Century Gothic"/>
                <a:ea typeface="+mn-lt"/>
                <a:cs typeface="+mn-lt"/>
              </a:rPr>
              <a:t>Changing intensity can keep homework interesting. </a:t>
            </a:r>
            <a:endParaRPr lang="en-US">
              <a:latin typeface="Century Gothic"/>
            </a:endParaRPr>
          </a:p>
        </p:txBody>
      </p:sp>
      <p:pic>
        <p:nvPicPr>
          <p:cNvPr id="4" name="Picture 31">
            <a:extLst>
              <a:ext uri="{FF2B5EF4-FFF2-40B4-BE49-F238E27FC236}">
                <a16:creationId xmlns:a16="http://schemas.microsoft.com/office/drawing/2014/main" id="{3E100E94-6738-71ED-B513-E7546121DA6B}"/>
              </a:ext>
            </a:extLst>
          </p:cNvPr>
          <p:cNvPicPr>
            <a:picLocks noChangeAspect="1"/>
          </p:cNvPicPr>
          <p:nvPr/>
        </p:nvPicPr>
        <p:blipFill>
          <a:blip r:embed="rId3"/>
          <a:stretch>
            <a:fillRect/>
          </a:stretch>
        </p:blipFill>
        <p:spPr>
          <a:xfrm>
            <a:off x="4640226" y="4005707"/>
            <a:ext cx="1122544" cy="1124607"/>
          </a:xfrm>
          <a:prstGeom prst="rect">
            <a:avLst/>
          </a:prstGeom>
        </p:spPr>
      </p:pic>
      <p:pic>
        <p:nvPicPr>
          <p:cNvPr id="7" name="Picture 7">
            <a:extLst>
              <a:ext uri="{FF2B5EF4-FFF2-40B4-BE49-F238E27FC236}">
                <a16:creationId xmlns:a16="http://schemas.microsoft.com/office/drawing/2014/main" id="{E1833F5B-D321-0CD9-6B47-B418065E002B}"/>
              </a:ext>
            </a:extLst>
          </p:cNvPr>
          <p:cNvPicPr>
            <a:picLocks noChangeAspect="1"/>
          </p:cNvPicPr>
          <p:nvPr/>
        </p:nvPicPr>
        <p:blipFill>
          <a:blip r:embed="rId4"/>
          <a:stretch>
            <a:fillRect/>
          </a:stretch>
        </p:blipFill>
        <p:spPr>
          <a:xfrm>
            <a:off x="4633325" y="770895"/>
            <a:ext cx="1124751" cy="1124608"/>
          </a:xfrm>
          <a:prstGeom prst="rect">
            <a:avLst/>
          </a:prstGeom>
        </p:spPr>
      </p:pic>
      <p:pic>
        <p:nvPicPr>
          <p:cNvPr id="2" name="Picture 2">
            <a:extLst>
              <a:ext uri="{FF2B5EF4-FFF2-40B4-BE49-F238E27FC236}">
                <a16:creationId xmlns:a16="http://schemas.microsoft.com/office/drawing/2014/main" id="{CBFB8001-EAD5-D290-479F-6D12C02D0D0E}"/>
              </a:ext>
            </a:extLst>
          </p:cNvPr>
          <p:cNvPicPr>
            <a:picLocks noChangeAspect="1"/>
          </p:cNvPicPr>
          <p:nvPr/>
        </p:nvPicPr>
        <p:blipFill>
          <a:blip r:embed="rId5"/>
          <a:stretch>
            <a:fillRect/>
          </a:stretch>
        </p:blipFill>
        <p:spPr>
          <a:xfrm>
            <a:off x="688041" y="5972734"/>
            <a:ext cx="1030941" cy="1071283"/>
          </a:xfrm>
          <a:prstGeom prst="rect">
            <a:avLst/>
          </a:prstGeom>
        </p:spPr>
      </p:pic>
      <p:pic>
        <p:nvPicPr>
          <p:cNvPr id="3" name="Picture 8">
            <a:extLst>
              <a:ext uri="{FF2B5EF4-FFF2-40B4-BE49-F238E27FC236}">
                <a16:creationId xmlns:a16="http://schemas.microsoft.com/office/drawing/2014/main" id="{64BEB9D9-8C07-4C87-5067-ACDF13F068E2}"/>
              </a:ext>
            </a:extLst>
          </p:cNvPr>
          <p:cNvPicPr>
            <a:picLocks noChangeAspect="1"/>
          </p:cNvPicPr>
          <p:nvPr/>
        </p:nvPicPr>
        <p:blipFill>
          <a:blip r:embed="rId6"/>
          <a:stretch>
            <a:fillRect/>
          </a:stretch>
        </p:blipFill>
        <p:spPr>
          <a:xfrm>
            <a:off x="782170" y="7182970"/>
            <a:ext cx="936812" cy="896471"/>
          </a:xfrm>
          <a:prstGeom prst="rect">
            <a:avLst/>
          </a:prstGeom>
        </p:spPr>
      </p:pic>
      <p:pic>
        <p:nvPicPr>
          <p:cNvPr id="10" name="Picture 10">
            <a:extLst>
              <a:ext uri="{FF2B5EF4-FFF2-40B4-BE49-F238E27FC236}">
                <a16:creationId xmlns:a16="http://schemas.microsoft.com/office/drawing/2014/main" id="{416DFE58-B7B8-1919-44D5-D26DBDA92E8D}"/>
              </a:ext>
            </a:extLst>
          </p:cNvPr>
          <p:cNvPicPr>
            <a:picLocks noChangeAspect="1"/>
          </p:cNvPicPr>
          <p:nvPr/>
        </p:nvPicPr>
        <p:blipFill>
          <a:blip r:embed="rId7"/>
          <a:stretch>
            <a:fillRect/>
          </a:stretch>
        </p:blipFill>
        <p:spPr>
          <a:xfrm>
            <a:off x="782170" y="8191499"/>
            <a:ext cx="936812" cy="909918"/>
          </a:xfrm>
          <a:prstGeom prst="rect">
            <a:avLst/>
          </a:prstGeom>
        </p:spPr>
      </p:pic>
      <p:sp>
        <p:nvSpPr>
          <p:cNvPr id="9" name="TextBox 8">
            <a:extLst>
              <a:ext uri="{FF2B5EF4-FFF2-40B4-BE49-F238E27FC236}">
                <a16:creationId xmlns:a16="http://schemas.microsoft.com/office/drawing/2014/main" id="{FC599702-0C3C-6D75-7D20-F9ED473EADEC}"/>
              </a:ext>
            </a:extLst>
          </p:cNvPr>
          <p:cNvSpPr txBox="1"/>
          <p:nvPr/>
        </p:nvSpPr>
        <p:spPr>
          <a:xfrm>
            <a:off x="94739" y="9661356"/>
            <a:ext cx="7679074" cy="4001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00">
                <a:solidFill>
                  <a:srgbClr val="212121"/>
                </a:solidFill>
                <a:latin typeface="Century Gothic"/>
              </a:rPr>
              <a:t>Adapted from: Kleim JA, Jones TA. Principles of experience-dependent neural plasticity: implications for rehabilitation after brain damage. J Speech Lang Hear Res. 2008 Feb;51(1):S225-39. </a:t>
            </a:r>
            <a:r>
              <a:rPr lang="en-US" sz="1000" err="1">
                <a:solidFill>
                  <a:srgbClr val="212121"/>
                </a:solidFill>
                <a:latin typeface="Century Gothic"/>
              </a:rPr>
              <a:t>doi</a:t>
            </a:r>
            <a:r>
              <a:rPr lang="en-US" sz="1000">
                <a:solidFill>
                  <a:srgbClr val="212121"/>
                </a:solidFill>
                <a:latin typeface="Century Gothic"/>
              </a:rPr>
              <a:t>: 10.1044/1092-4388(2008/018). PMID: 18230848.</a:t>
            </a:r>
            <a:endParaRPr lang="en-US" sz="1000">
              <a:latin typeface="Century Gothic"/>
            </a:endParaRPr>
          </a:p>
        </p:txBody>
      </p:sp>
    </p:spTree>
    <p:extLst>
      <p:ext uri="{BB962C8B-B14F-4D97-AF65-F5344CB8AC3E}">
        <p14:creationId xmlns:p14="http://schemas.microsoft.com/office/powerpoint/2010/main" val="447213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7">
            <a:extLst>
              <a:ext uri="{FF2B5EF4-FFF2-40B4-BE49-F238E27FC236}">
                <a16:creationId xmlns:a16="http://schemas.microsoft.com/office/drawing/2014/main" id="{0F922AFA-FED2-9AA0-3903-B8BE759EF641}"/>
              </a:ext>
            </a:extLst>
          </p:cNvPr>
          <p:cNvPicPr>
            <a:picLocks noChangeAspect="1"/>
          </p:cNvPicPr>
          <p:nvPr/>
        </p:nvPicPr>
        <p:blipFill>
          <a:blip r:embed="rId2"/>
          <a:stretch>
            <a:fillRect/>
          </a:stretch>
        </p:blipFill>
        <p:spPr>
          <a:xfrm>
            <a:off x="6263883" y="1587852"/>
            <a:ext cx="1287326" cy="1243620"/>
          </a:xfrm>
          <a:prstGeom prst="rect">
            <a:avLst/>
          </a:prstGeom>
        </p:spPr>
      </p:pic>
      <p:graphicFrame>
        <p:nvGraphicFramePr>
          <p:cNvPr id="37" name="Table 37">
            <a:extLst>
              <a:ext uri="{FF2B5EF4-FFF2-40B4-BE49-F238E27FC236}">
                <a16:creationId xmlns:a16="http://schemas.microsoft.com/office/drawing/2014/main" id="{8C454B20-57CE-C76F-1B04-BF220FE806B2}"/>
              </a:ext>
            </a:extLst>
          </p:cNvPr>
          <p:cNvGraphicFramePr>
            <a:graphicFrameLocks noGrp="1"/>
          </p:cNvGraphicFramePr>
          <p:nvPr>
            <p:extLst>
              <p:ext uri="{D42A27DB-BD31-4B8C-83A1-F6EECF244321}">
                <p14:modId xmlns:p14="http://schemas.microsoft.com/office/powerpoint/2010/main" val="1813225022"/>
              </p:ext>
            </p:extLst>
          </p:nvPr>
        </p:nvGraphicFramePr>
        <p:xfrm>
          <a:off x="80822" y="4036761"/>
          <a:ext cx="7702683" cy="6383877"/>
        </p:xfrm>
        <a:graphic>
          <a:graphicData uri="http://schemas.openxmlformats.org/drawingml/2006/table">
            <a:tbl>
              <a:tblPr firstRow="1" bandRow="1">
                <a:tableStyleId>{2D5ABB26-0587-4C30-8999-92F81FD0307C}</a:tableStyleId>
              </a:tblPr>
              <a:tblGrid>
                <a:gridCol w="3842686">
                  <a:extLst>
                    <a:ext uri="{9D8B030D-6E8A-4147-A177-3AD203B41FA5}">
                      <a16:colId xmlns:a16="http://schemas.microsoft.com/office/drawing/2014/main" val="806197397"/>
                    </a:ext>
                  </a:extLst>
                </a:gridCol>
                <a:gridCol w="3859997">
                  <a:extLst>
                    <a:ext uri="{9D8B030D-6E8A-4147-A177-3AD203B41FA5}">
                      <a16:colId xmlns:a16="http://schemas.microsoft.com/office/drawing/2014/main" val="1054281298"/>
                    </a:ext>
                  </a:extLst>
                </a:gridCol>
              </a:tblGrid>
              <a:tr h="1289052">
                <a:tc>
                  <a:txBody>
                    <a:bodyPr/>
                    <a:lstStyle/>
                    <a:p>
                      <a:pPr marL="0" lvl="0" indent="0" algn="ctr">
                        <a:buNone/>
                      </a:pPr>
                      <a:r>
                        <a:rPr lang="en-US" sz="2100" b="1" i="0" u="none" strike="noStrike" noProof="0" dirty="0">
                          <a:latin typeface="Century Gothic"/>
                        </a:rPr>
                        <a:t>1. </a:t>
                      </a:r>
                      <a:r>
                        <a:rPr lang="en-US" sz="2100" b="1" i="0" u="none" strike="noStrike" noProof="0" err="1">
                          <a:latin typeface="Century Gothic"/>
                        </a:rPr>
                        <a:t>Utiliser</a:t>
                      </a:r>
                      <a:r>
                        <a:rPr lang="en-US" sz="2100" b="1" i="0" u="none" strike="noStrike" noProof="0" dirty="0">
                          <a:latin typeface="Century Gothic"/>
                        </a:rPr>
                        <a:t> </a:t>
                      </a:r>
                      <a:r>
                        <a:rPr lang="en-US" sz="2100" b="1" i="0" u="none" strike="noStrike" noProof="0" err="1">
                          <a:latin typeface="Century Gothic"/>
                        </a:rPr>
                        <a:t>ou</a:t>
                      </a:r>
                      <a:r>
                        <a:rPr lang="en-US" sz="2100" b="1" i="0" u="none" strike="noStrike" noProof="0" dirty="0">
                          <a:latin typeface="Century Gothic"/>
                        </a:rPr>
                        <a:t> </a:t>
                      </a:r>
                      <a:r>
                        <a:rPr lang="en-US" sz="2100" b="1" i="0" u="none" strike="noStrike" noProof="0" err="1">
                          <a:latin typeface="Century Gothic"/>
                        </a:rPr>
                        <a:t>perdre</a:t>
                      </a:r>
                      <a:endParaRPr lang="en-US" sz="2100" b="1">
                        <a:latin typeface="Century Gothic"/>
                      </a:endParaRPr>
                    </a:p>
                  </a:txBody>
                  <a:tcPr/>
                </a:tc>
                <a:tc>
                  <a:txBody>
                    <a:bodyPr/>
                    <a:lstStyle/>
                    <a:p>
                      <a:pPr lvl="0" algn="ctr">
                        <a:buNone/>
                      </a:pPr>
                      <a:r>
                        <a:rPr lang="en-US" sz="2100" b="1" i="0" u="none" strike="noStrike" noProof="0" dirty="0">
                          <a:latin typeface="Century Gothic"/>
                        </a:rPr>
                        <a:t>6. </a:t>
                      </a:r>
                      <a:r>
                        <a:rPr lang="en-US" sz="2100" b="1" i="0" u="none" strike="noStrike" noProof="0" dirty="0" err="1">
                          <a:latin typeface="Century Gothic"/>
                        </a:rPr>
                        <a:t>Interférence</a:t>
                      </a:r>
                      <a:endParaRPr lang="en-US" sz="2100" b="1" dirty="0">
                        <a:latin typeface="Century Gothic"/>
                      </a:endParaRPr>
                    </a:p>
                  </a:txBody>
                  <a:tcPr/>
                </a:tc>
                <a:extLst>
                  <a:ext uri="{0D108BD9-81ED-4DB2-BD59-A6C34878D82A}">
                    <a16:rowId xmlns:a16="http://schemas.microsoft.com/office/drawing/2014/main" val="2043972525"/>
                  </a:ext>
                </a:extLst>
              </a:tr>
              <a:tr h="1227669">
                <a:tc>
                  <a:txBody>
                    <a:bodyPr/>
                    <a:lstStyle/>
                    <a:p>
                      <a:pPr lvl="0" algn="ctr">
                        <a:buNone/>
                      </a:pPr>
                      <a:r>
                        <a:rPr lang="en-US" sz="2100" b="1" i="0" u="none" strike="noStrike" noProof="0" dirty="0">
                          <a:latin typeface="Century Gothic"/>
                        </a:rPr>
                        <a:t> 2. </a:t>
                      </a:r>
                      <a:r>
                        <a:rPr lang="en-US" sz="2100" b="1" i="0" u="none" strike="noStrike" noProof="0" dirty="0" err="1">
                          <a:latin typeface="Century Gothic"/>
                        </a:rPr>
                        <a:t>Utilisez</a:t>
                      </a:r>
                      <a:r>
                        <a:rPr lang="en-US" sz="2100" b="1" i="0" u="none" strike="noStrike" noProof="0" dirty="0">
                          <a:latin typeface="Century Gothic"/>
                        </a:rPr>
                        <a:t>-le et </a:t>
                      </a:r>
                      <a:r>
                        <a:rPr lang="en-US" sz="2100" b="1" i="0" u="none" strike="noStrike" noProof="0" dirty="0" err="1">
                          <a:latin typeface="Century Gothic"/>
                        </a:rPr>
                        <a:t>améliorez</a:t>
                      </a:r>
                      <a:r>
                        <a:rPr lang="en-US" sz="2100" b="1" i="0" u="none" strike="noStrike" noProof="0" dirty="0">
                          <a:latin typeface="Century Gothic"/>
                        </a:rPr>
                        <a:t>-le</a:t>
                      </a:r>
                      <a:endParaRPr lang="en-US" sz="2100" b="1" dirty="0">
                        <a:latin typeface="Century Gothic"/>
                      </a:endParaRPr>
                    </a:p>
                  </a:txBody>
                  <a:tcPr/>
                </a:tc>
                <a:tc>
                  <a:txBody>
                    <a:bodyPr/>
                    <a:lstStyle/>
                    <a:p>
                      <a:pPr lvl="0" algn="ctr">
                        <a:buNone/>
                      </a:pPr>
                      <a:r>
                        <a:rPr lang="en-US" sz="2100" b="1" i="0" u="none" strike="noStrike" noProof="0" dirty="0">
                          <a:latin typeface="Century Gothic"/>
                        </a:rPr>
                        <a:t>7. Temps</a:t>
                      </a:r>
                    </a:p>
                  </a:txBody>
                  <a:tcPr/>
                </a:tc>
                <a:extLst>
                  <a:ext uri="{0D108BD9-81ED-4DB2-BD59-A6C34878D82A}">
                    <a16:rowId xmlns:a16="http://schemas.microsoft.com/office/drawing/2014/main" val="2741129562"/>
                  </a:ext>
                </a:extLst>
              </a:tr>
              <a:tr h="1289052">
                <a:tc>
                  <a:txBody>
                    <a:bodyPr/>
                    <a:lstStyle/>
                    <a:p>
                      <a:pPr lvl="0" algn="ctr">
                        <a:buNone/>
                      </a:pPr>
                      <a:r>
                        <a:rPr lang="en-US" sz="2100" b="1" i="0" u="none" strike="noStrike" noProof="0" dirty="0">
                          <a:latin typeface="Century Gothic"/>
                        </a:rPr>
                        <a:t>3. </a:t>
                      </a:r>
                      <a:r>
                        <a:rPr lang="en-US" sz="2100" b="1" i="0" u="none" strike="noStrike" noProof="0" dirty="0" err="1">
                          <a:latin typeface="Century Gothic"/>
                        </a:rPr>
                        <a:t>Spécificité</a:t>
                      </a:r>
                      <a:endParaRPr lang="en-US" sz="2100" b="1" dirty="0">
                        <a:latin typeface="Century Gothic"/>
                      </a:endParaRPr>
                    </a:p>
                  </a:txBody>
                  <a:tcPr/>
                </a:tc>
                <a:tc>
                  <a:txBody>
                    <a:bodyPr/>
                    <a:lstStyle/>
                    <a:p>
                      <a:pPr lvl="0" algn="ctr">
                        <a:buNone/>
                      </a:pPr>
                      <a:r>
                        <a:rPr lang="en-US" sz="2100" b="1" i="0" u="none" strike="noStrike" noProof="0" dirty="0">
                          <a:latin typeface="Century Gothic"/>
                        </a:rPr>
                        <a:t>8. </a:t>
                      </a:r>
                      <a:r>
                        <a:rPr lang="en-US" sz="2100" b="1" i="0" u="none" strike="noStrike" noProof="0" dirty="0" err="1">
                          <a:latin typeface="Century Gothic"/>
                        </a:rPr>
                        <a:t>Âge</a:t>
                      </a:r>
                      <a:endParaRPr lang="en-US" sz="2100" b="1" dirty="0">
                        <a:latin typeface="Century Gothic"/>
                      </a:endParaRPr>
                    </a:p>
                  </a:txBody>
                  <a:tcPr/>
                </a:tc>
                <a:extLst>
                  <a:ext uri="{0D108BD9-81ED-4DB2-BD59-A6C34878D82A}">
                    <a16:rowId xmlns:a16="http://schemas.microsoft.com/office/drawing/2014/main" val="1392230686"/>
                  </a:ext>
                </a:extLst>
              </a:tr>
              <a:tr h="1289052">
                <a:tc>
                  <a:txBody>
                    <a:bodyPr/>
                    <a:lstStyle/>
                    <a:p>
                      <a:pPr lvl="0" algn="ctr">
                        <a:buNone/>
                      </a:pPr>
                      <a:r>
                        <a:rPr lang="en-US" sz="2100" b="1" i="0" u="none" strike="noStrike" noProof="0" dirty="0">
                          <a:latin typeface="Century Gothic"/>
                        </a:rPr>
                        <a:t>4. </a:t>
                      </a:r>
                      <a:r>
                        <a:rPr lang="en-US" sz="2100" b="1" i="0" u="none" strike="noStrike" noProof="0" dirty="0" err="1">
                          <a:latin typeface="Century Gothic"/>
                        </a:rPr>
                        <a:t>Saillance</a:t>
                      </a:r>
                      <a:endParaRPr lang="en-US" sz="2100" b="1" dirty="0" err="1">
                        <a:latin typeface="Century Gothic"/>
                      </a:endParaRPr>
                    </a:p>
                  </a:txBody>
                  <a:tcPr/>
                </a:tc>
                <a:tc>
                  <a:txBody>
                    <a:bodyPr/>
                    <a:lstStyle/>
                    <a:p>
                      <a:pPr lvl="0" algn="ctr">
                        <a:buNone/>
                      </a:pPr>
                      <a:r>
                        <a:rPr lang="en-US" sz="2100" b="1" i="0" u="none" strike="noStrike" noProof="0" dirty="0">
                          <a:latin typeface="Century Gothic"/>
                        </a:rPr>
                        <a:t>9. </a:t>
                      </a:r>
                      <a:r>
                        <a:rPr lang="en-US" sz="2100" b="1" i="0" u="none" strike="noStrike" noProof="0" dirty="0" err="1">
                          <a:latin typeface="Century Gothic"/>
                        </a:rPr>
                        <a:t>Répétition</a:t>
                      </a:r>
                      <a:endParaRPr lang="en-US" sz="2100" b="1" dirty="0">
                        <a:latin typeface="Century Gothic"/>
                      </a:endParaRPr>
                    </a:p>
                  </a:txBody>
                  <a:tcPr/>
                </a:tc>
                <a:extLst>
                  <a:ext uri="{0D108BD9-81ED-4DB2-BD59-A6C34878D82A}">
                    <a16:rowId xmlns:a16="http://schemas.microsoft.com/office/drawing/2014/main" val="2031944082"/>
                  </a:ext>
                </a:extLst>
              </a:tr>
              <a:tr h="1289052">
                <a:tc>
                  <a:txBody>
                    <a:bodyPr/>
                    <a:lstStyle/>
                    <a:p>
                      <a:pPr lvl="0" algn="ctr">
                        <a:buNone/>
                      </a:pPr>
                      <a:r>
                        <a:rPr lang="en-US" sz="2100" b="1" i="0" u="none" strike="noStrike" noProof="0" dirty="0">
                          <a:latin typeface="Century Gothic"/>
                        </a:rPr>
                        <a:t>5. </a:t>
                      </a:r>
                      <a:r>
                        <a:rPr lang="en-US" sz="2100" b="1" i="0" u="none" strike="noStrike" noProof="0" dirty="0" err="1">
                          <a:latin typeface="Century Gothic"/>
                        </a:rPr>
                        <a:t>Transfert</a:t>
                      </a:r>
                      <a:endParaRPr lang="en-US" sz="2100" b="1" dirty="0">
                        <a:latin typeface="Century Gothic"/>
                      </a:endParaRPr>
                    </a:p>
                  </a:txBody>
                  <a:tcPr/>
                </a:tc>
                <a:tc>
                  <a:txBody>
                    <a:bodyPr/>
                    <a:lstStyle/>
                    <a:p>
                      <a:pPr lvl="0" algn="ctr">
                        <a:buNone/>
                      </a:pPr>
                      <a:r>
                        <a:rPr lang="en-US" sz="2100" b="1" i="0" u="none" strike="noStrike" noProof="0" dirty="0">
                          <a:latin typeface="Century Gothic"/>
                        </a:rPr>
                        <a:t>10. </a:t>
                      </a:r>
                      <a:r>
                        <a:rPr lang="en-US" sz="2100" b="1" i="0" u="none" strike="noStrike" noProof="0" dirty="0" err="1">
                          <a:latin typeface="Century Gothic"/>
                        </a:rPr>
                        <a:t>Intensité</a:t>
                      </a:r>
                      <a:endParaRPr lang="en-US" sz="2100" b="1" dirty="0">
                        <a:latin typeface="Century Gothic"/>
                      </a:endParaRPr>
                    </a:p>
                  </a:txBody>
                  <a:tcPr/>
                </a:tc>
                <a:extLst>
                  <a:ext uri="{0D108BD9-81ED-4DB2-BD59-A6C34878D82A}">
                    <a16:rowId xmlns:a16="http://schemas.microsoft.com/office/drawing/2014/main" val="2962294617"/>
                  </a:ext>
                </a:extLst>
              </a:tr>
            </a:tbl>
          </a:graphicData>
        </a:graphic>
      </p:graphicFrame>
      <p:pic>
        <p:nvPicPr>
          <p:cNvPr id="20" name="Picture 20" descr="Icon&#10;&#10;Description automatically generated">
            <a:extLst>
              <a:ext uri="{FF2B5EF4-FFF2-40B4-BE49-F238E27FC236}">
                <a16:creationId xmlns:a16="http://schemas.microsoft.com/office/drawing/2014/main" id="{3FB00D3F-3F9B-24E2-09EE-E52E6098200C}"/>
              </a:ext>
            </a:extLst>
          </p:cNvPr>
          <p:cNvPicPr>
            <a:picLocks noChangeAspect="1"/>
          </p:cNvPicPr>
          <p:nvPr/>
        </p:nvPicPr>
        <p:blipFill>
          <a:blip r:embed="rId3"/>
          <a:stretch>
            <a:fillRect/>
          </a:stretch>
        </p:blipFill>
        <p:spPr>
          <a:xfrm>
            <a:off x="6511856" y="174157"/>
            <a:ext cx="942257" cy="942975"/>
          </a:xfrm>
          <a:prstGeom prst="rect">
            <a:avLst/>
          </a:prstGeom>
        </p:spPr>
      </p:pic>
      <p:sp>
        <p:nvSpPr>
          <p:cNvPr id="6" name="TextBox 5">
            <a:extLst>
              <a:ext uri="{FF2B5EF4-FFF2-40B4-BE49-F238E27FC236}">
                <a16:creationId xmlns:a16="http://schemas.microsoft.com/office/drawing/2014/main" id="{D835422B-D565-722B-CA9F-1F864BDAAB5A}"/>
              </a:ext>
            </a:extLst>
          </p:cNvPr>
          <p:cNvSpPr txBox="1"/>
          <p:nvPr/>
        </p:nvSpPr>
        <p:spPr>
          <a:xfrm>
            <a:off x="695359" y="118241"/>
            <a:ext cx="567004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CA" sz="2800" b="1">
              <a:latin typeface="Century Gothic"/>
            </a:endParaRPr>
          </a:p>
        </p:txBody>
      </p:sp>
      <p:sp>
        <p:nvSpPr>
          <p:cNvPr id="12" name="TextBox 11">
            <a:extLst>
              <a:ext uri="{FF2B5EF4-FFF2-40B4-BE49-F238E27FC236}">
                <a16:creationId xmlns:a16="http://schemas.microsoft.com/office/drawing/2014/main" id="{4BDCC9E7-83FD-E323-6FF7-16ED9C99CD86}"/>
              </a:ext>
            </a:extLst>
          </p:cNvPr>
          <p:cNvSpPr txBox="1"/>
          <p:nvPr/>
        </p:nvSpPr>
        <p:spPr>
          <a:xfrm>
            <a:off x="344438" y="303360"/>
            <a:ext cx="5854929"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CA" sz="2800" b="1" dirty="0">
                <a:latin typeface="Century Gothic"/>
                <a:ea typeface="+mn-lt"/>
                <a:cs typeface="+mn-lt"/>
              </a:rPr>
              <a:t>10 Principes de </a:t>
            </a:r>
            <a:r>
              <a:rPr lang="en-CA" sz="2800" b="1" u="sng" err="1">
                <a:latin typeface="Century Gothic"/>
                <a:ea typeface="+mn-lt"/>
                <a:cs typeface="+mn-lt"/>
              </a:rPr>
              <a:t>neuroplasticité</a:t>
            </a:r>
            <a:endParaRPr lang="en-CA" sz="2800" b="1" u="sng">
              <a:latin typeface="Century Gothic"/>
            </a:endParaRPr>
          </a:p>
        </p:txBody>
      </p:sp>
      <p:sp>
        <p:nvSpPr>
          <p:cNvPr id="3" name="TextBox 2">
            <a:extLst>
              <a:ext uri="{FF2B5EF4-FFF2-40B4-BE49-F238E27FC236}">
                <a16:creationId xmlns:a16="http://schemas.microsoft.com/office/drawing/2014/main" id="{28294207-C464-05D3-6153-249C49AFFBC2}"/>
              </a:ext>
            </a:extLst>
          </p:cNvPr>
          <p:cNvSpPr txBox="1"/>
          <p:nvPr/>
        </p:nvSpPr>
        <p:spPr>
          <a:xfrm>
            <a:off x="38322" y="9601031"/>
            <a:ext cx="7787022" cy="4001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00" dirty="0" err="1">
                <a:solidFill>
                  <a:srgbClr val="212121"/>
                </a:solidFill>
                <a:latin typeface="Century Gothic"/>
              </a:rPr>
              <a:t>Adapté</a:t>
            </a:r>
            <a:r>
              <a:rPr lang="en-US" sz="1000" dirty="0">
                <a:solidFill>
                  <a:srgbClr val="212121"/>
                </a:solidFill>
                <a:latin typeface="Century Gothic"/>
              </a:rPr>
              <a:t> de: Kleim JA, Jones TA. Principles of experience-dependent neural plasticity: implications for rehabilitation after brain damage. J Speech Lang Hear Res. 2008 Feb;51(1):S225-39. </a:t>
            </a:r>
            <a:r>
              <a:rPr lang="en-US" sz="1000" dirty="0" err="1">
                <a:solidFill>
                  <a:srgbClr val="212121"/>
                </a:solidFill>
                <a:latin typeface="Century Gothic"/>
              </a:rPr>
              <a:t>doi</a:t>
            </a:r>
            <a:r>
              <a:rPr lang="en-US" sz="1000" dirty="0">
                <a:solidFill>
                  <a:srgbClr val="212121"/>
                </a:solidFill>
                <a:latin typeface="Century Gothic"/>
              </a:rPr>
              <a:t>: 10.1044/1092-4388(2008/018). PMID: 18230848.  </a:t>
            </a:r>
          </a:p>
        </p:txBody>
      </p:sp>
      <p:pic>
        <p:nvPicPr>
          <p:cNvPr id="14" name="Picture 14">
            <a:extLst>
              <a:ext uri="{FF2B5EF4-FFF2-40B4-BE49-F238E27FC236}">
                <a16:creationId xmlns:a16="http://schemas.microsoft.com/office/drawing/2014/main" id="{FB528A8F-300E-E84F-1CB8-D76D1724BCA0}"/>
              </a:ext>
            </a:extLst>
          </p:cNvPr>
          <p:cNvPicPr>
            <a:picLocks noChangeAspect="1"/>
          </p:cNvPicPr>
          <p:nvPr/>
        </p:nvPicPr>
        <p:blipFill>
          <a:blip r:embed="rId4"/>
          <a:stretch>
            <a:fillRect/>
          </a:stretch>
        </p:blipFill>
        <p:spPr>
          <a:xfrm>
            <a:off x="1581538" y="3239629"/>
            <a:ext cx="983589" cy="874952"/>
          </a:xfrm>
          <a:prstGeom prst="rect">
            <a:avLst/>
          </a:prstGeom>
        </p:spPr>
      </p:pic>
      <p:pic>
        <p:nvPicPr>
          <p:cNvPr id="18" name="Picture 6">
            <a:extLst>
              <a:ext uri="{FF2B5EF4-FFF2-40B4-BE49-F238E27FC236}">
                <a16:creationId xmlns:a16="http://schemas.microsoft.com/office/drawing/2014/main" id="{FF2D7407-2408-8ABC-5E08-D22969FB6231}"/>
              </a:ext>
            </a:extLst>
          </p:cNvPr>
          <p:cNvPicPr>
            <a:picLocks noChangeAspect="1"/>
          </p:cNvPicPr>
          <p:nvPr/>
        </p:nvPicPr>
        <p:blipFill>
          <a:blip r:embed="rId5"/>
          <a:stretch>
            <a:fillRect/>
          </a:stretch>
        </p:blipFill>
        <p:spPr>
          <a:xfrm>
            <a:off x="1680442" y="6983926"/>
            <a:ext cx="742687" cy="807620"/>
          </a:xfrm>
          <a:prstGeom prst="rect">
            <a:avLst/>
          </a:prstGeom>
        </p:spPr>
      </p:pic>
      <p:pic>
        <p:nvPicPr>
          <p:cNvPr id="23" name="Picture 23">
            <a:extLst>
              <a:ext uri="{FF2B5EF4-FFF2-40B4-BE49-F238E27FC236}">
                <a16:creationId xmlns:a16="http://schemas.microsoft.com/office/drawing/2014/main" id="{FC989AE4-24E8-CBCD-5122-96547817BB72}"/>
              </a:ext>
            </a:extLst>
          </p:cNvPr>
          <p:cNvPicPr>
            <a:picLocks noChangeAspect="1"/>
          </p:cNvPicPr>
          <p:nvPr/>
        </p:nvPicPr>
        <p:blipFill>
          <a:blip r:embed="rId6"/>
          <a:stretch>
            <a:fillRect/>
          </a:stretch>
        </p:blipFill>
        <p:spPr>
          <a:xfrm>
            <a:off x="1320432" y="4113723"/>
            <a:ext cx="1473123" cy="1530303"/>
          </a:xfrm>
          <a:prstGeom prst="rect">
            <a:avLst/>
          </a:prstGeom>
        </p:spPr>
      </p:pic>
      <p:pic>
        <p:nvPicPr>
          <p:cNvPr id="25" name="Picture 7">
            <a:extLst>
              <a:ext uri="{FF2B5EF4-FFF2-40B4-BE49-F238E27FC236}">
                <a16:creationId xmlns:a16="http://schemas.microsoft.com/office/drawing/2014/main" id="{BA570A95-93FF-AD39-451B-B8079EAD1AF1}"/>
              </a:ext>
            </a:extLst>
          </p:cNvPr>
          <p:cNvPicPr>
            <a:picLocks noChangeAspect="1"/>
          </p:cNvPicPr>
          <p:nvPr/>
        </p:nvPicPr>
        <p:blipFill>
          <a:blip r:embed="rId7"/>
          <a:stretch>
            <a:fillRect/>
          </a:stretch>
        </p:blipFill>
        <p:spPr>
          <a:xfrm>
            <a:off x="1682512" y="5752157"/>
            <a:ext cx="783825" cy="814137"/>
          </a:xfrm>
          <a:prstGeom prst="rect">
            <a:avLst/>
          </a:prstGeom>
        </p:spPr>
      </p:pic>
      <p:pic>
        <p:nvPicPr>
          <p:cNvPr id="28" name="Picture 28">
            <a:extLst>
              <a:ext uri="{FF2B5EF4-FFF2-40B4-BE49-F238E27FC236}">
                <a16:creationId xmlns:a16="http://schemas.microsoft.com/office/drawing/2014/main" id="{11B3113F-E591-A021-FFA6-918512815569}"/>
              </a:ext>
            </a:extLst>
          </p:cNvPr>
          <p:cNvPicPr>
            <a:picLocks noChangeAspect="1"/>
          </p:cNvPicPr>
          <p:nvPr/>
        </p:nvPicPr>
        <p:blipFill>
          <a:blip r:embed="rId8"/>
          <a:stretch>
            <a:fillRect/>
          </a:stretch>
        </p:blipFill>
        <p:spPr>
          <a:xfrm>
            <a:off x="5589895" y="3239936"/>
            <a:ext cx="711432" cy="749496"/>
          </a:xfrm>
          <a:prstGeom prst="rect">
            <a:avLst/>
          </a:prstGeom>
        </p:spPr>
      </p:pic>
      <p:pic>
        <p:nvPicPr>
          <p:cNvPr id="31" name="Picture 31">
            <a:extLst>
              <a:ext uri="{FF2B5EF4-FFF2-40B4-BE49-F238E27FC236}">
                <a16:creationId xmlns:a16="http://schemas.microsoft.com/office/drawing/2014/main" id="{0F6A1A01-C21A-1F6B-D929-0B481B434542}"/>
              </a:ext>
            </a:extLst>
          </p:cNvPr>
          <p:cNvPicPr>
            <a:picLocks noChangeAspect="1"/>
          </p:cNvPicPr>
          <p:nvPr/>
        </p:nvPicPr>
        <p:blipFill>
          <a:blip r:embed="rId9"/>
          <a:stretch>
            <a:fillRect/>
          </a:stretch>
        </p:blipFill>
        <p:spPr>
          <a:xfrm>
            <a:off x="5530198" y="8313467"/>
            <a:ext cx="881059" cy="856129"/>
          </a:xfrm>
          <a:prstGeom prst="rect">
            <a:avLst/>
          </a:prstGeom>
        </p:spPr>
      </p:pic>
      <p:pic>
        <p:nvPicPr>
          <p:cNvPr id="17" name="Picture 6">
            <a:extLst>
              <a:ext uri="{FF2B5EF4-FFF2-40B4-BE49-F238E27FC236}">
                <a16:creationId xmlns:a16="http://schemas.microsoft.com/office/drawing/2014/main" id="{7E8AE20D-F795-42B6-2363-37F55B50D0B0}"/>
              </a:ext>
            </a:extLst>
          </p:cNvPr>
          <p:cNvPicPr>
            <a:picLocks noChangeAspect="1"/>
          </p:cNvPicPr>
          <p:nvPr/>
        </p:nvPicPr>
        <p:blipFill>
          <a:blip r:embed="rId10"/>
          <a:stretch>
            <a:fillRect/>
          </a:stretch>
        </p:blipFill>
        <p:spPr>
          <a:xfrm>
            <a:off x="6078072" y="4652430"/>
            <a:ext cx="699481" cy="739841"/>
          </a:xfrm>
          <a:prstGeom prst="rect">
            <a:avLst/>
          </a:prstGeom>
        </p:spPr>
      </p:pic>
      <p:pic>
        <p:nvPicPr>
          <p:cNvPr id="24" name="Picture 7">
            <a:extLst>
              <a:ext uri="{FF2B5EF4-FFF2-40B4-BE49-F238E27FC236}">
                <a16:creationId xmlns:a16="http://schemas.microsoft.com/office/drawing/2014/main" id="{9D5DA2CF-8C8F-ECC7-3C08-3D2471FF474E}"/>
              </a:ext>
            </a:extLst>
          </p:cNvPr>
          <p:cNvPicPr>
            <a:picLocks noChangeAspect="1"/>
          </p:cNvPicPr>
          <p:nvPr/>
        </p:nvPicPr>
        <p:blipFill>
          <a:blip r:embed="rId11"/>
          <a:stretch>
            <a:fillRect/>
          </a:stretch>
        </p:blipFill>
        <p:spPr>
          <a:xfrm>
            <a:off x="4948191" y="4652429"/>
            <a:ext cx="726469" cy="739841"/>
          </a:xfrm>
          <a:prstGeom prst="rect">
            <a:avLst/>
          </a:prstGeom>
        </p:spPr>
      </p:pic>
      <p:pic>
        <p:nvPicPr>
          <p:cNvPr id="34" name="Picture 9">
            <a:extLst>
              <a:ext uri="{FF2B5EF4-FFF2-40B4-BE49-F238E27FC236}">
                <a16:creationId xmlns:a16="http://schemas.microsoft.com/office/drawing/2014/main" id="{F75986E7-C9C5-4488-91F3-291E85F3071D}"/>
              </a:ext>
            </a:extLst>
          </p:cNvPr>
          <p:cNvPicPr>
            <a:picLocks noChangeAspect="1"/>
          </p:cNvPicPr>
          <p:nvPr/>
        </p:nvPicPr>
        <p:blipFill>
          <a:blip r:embed="rId12"/>
          <a:stretch>
            <a:fillRect/>
          </a:stretch>
        </p:blipFill>
        <p:spPr>
          <a:xfrm>
            <a:off x="5528843" y="4654779"/>
            <a:ext cx="668011" cy="681462"/>
          </a:xfrm>
          <a:prstGeom prst="rect">
            <a:avLst/>
          </a:prstGeom>
        </p:spPr>
      </p:pic>
      <p:pic>
        <p:nvPicPr>
          <p:cNvPr id="36" name="Picture 7">
            <a:extLst>
              <a:ext uri="{FF2B5EF4-FFF2-40B4-BE49-F238E27FC236}">
                <a16:creationId xmlns:a16="http://schemas.microsoft.com/office/drawing/2014/main" id="{A128CB8F-9C4C-2525-74AB-C2822748E94A}"/>
              </a:ext>
            </a:extLst>
          </p:cNvPr>
          <p:cNvPicPr>
            <a:picLocks noChangeAspect="1"/>
          </p:cNvPicPr>
          <p:nvPr/>
        </p:nvPicPr>
        <p:blipFill>
          <a:blip r:embed="rId13"/>
          <a:stretch>
            <a:fillRect/>
          </a:stretch>
        </p:blipFill>
        <p:spPr>
          <a:xfrm>
            <a:off x="1706668" y="8349433"/>
            <a:ext cx="695548" cy="811075"/>
          </a:xfrm>
          <a:prstGeom prst="rect">
            <a:avLst/>
          </a:prstGeom>
        </p:spPr>
      </p:pic>
      <p:pic>
        <p:nvPicPr>
          <p:cNvPr id="39" name="Picture 8">
            <a:extLst>
              <a:ext uri="{FF2B5EF4-FFF2-40B4-BE49-F238E27FC236}">
                <a16:creationId xmlns:a16="http://schemas.microsoft.com/office/drawing/2014/main" id="{11D883E5-F85F-9AAD-F31B-ED59E3E09DB5}"/>
              </a:ext>
            </a:extLst>
          </p:cNvPr>
          <p:cNvPicPr>
            <a:picLocks noChangeAspect="1"/>
          </p:cNvPicPr>
          <p:nvPr/>
        </p:nvPicPr>
        <p:blipFill>
          <a:blip r:embed="rId14"/>
          <a:stretch>
            <a:fillRect/>
          </a:stretch>
        </p:blipFill>
        <p:spPr>
          <a:xfrm>
            <a:off x="5530977" y="5727156"/>
            <a:ext cx="822004" cy="797884"/>
          </a:xfrm>
          <a:prstGeom prst="rect">
            <a:avLst/>
          </a:prstGeom>
        </p:spPr>
      </p:pic>
      <p:pic>
        <p:nvPicPr>
          <p:cNvPr id="41" name="Picture 7">
            <a:extLst>
              <a:ext uri="{FF2B5EF4-FFF2-40B4-BE49-F238E27FC236}">
                <a16:creationId xmlns:a16="http://schemas.microsoft.com/office/drawing/2014/main" id="{68892AE3-8C77-4061-F7B3-46B6DDEA1734}"/>
              </a:ext>
            </a:extLst>
          </p:cNvPr>
          <p:cNvPicPr>
            <a:picLocks noChangeAspect="1"/>
          </p:cNvPicPr>
          <p:nvPr/>
        </p:nvPicPr>
        <p:blipFill>
          <a:blip r:embed="rId15"/>
          <a:stretch>
            <a:fillRect/>
          </a:stretch>
        </p:blipFill>
        <p:spPr>
          <a:xfrm>
            <a:off x="5615007" y="7084370"/>
            <a:ext cx="707893" cy="707750"/>
          </a:xfrm>
          <a:prstGeom prst="rect">
            <a:avLst/>
          </a:prstGeom>
        </p:spPr>
      </p:pic>
      <p:sp>
        <p:nvSpPr>
          <p:cNvPr id="7" name="TextBox 6">
            <a:extLst>
              <a:ext uri="{FF2B5EF4-FFF2-40B4-BE49-F238E27FC236}">
                <a16:creationId xmlns:a16="http://schemas.microsoft.com/office/drawing/2014/main" id="{D044F67A-56F7-05E4-8E59-DE732D2CD0D6}"/>
              </a:ext>
            </a:extLst>
          </p:cNvPr>
          <p:cNvSpPr txBox="1"/>
          <p:nvPr/>
        </p:nvSpPr>
        <p:spPr>
          <a:xfrm>
            <a:off x="339312" y="1057126"/>
            <a:ext cx="6270951" cy="203132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ltLang="ja-JP" dirty="0">
                <a:latin typeface="Century Gothic"/>
                <a:ea typeface="游ゴシック"/>
              </a:rPr>
              <a:t>La </a:t>
            </a:r>
            <a:r>
              <a:rPr lang="en-US" altLang="ja-JP" b="1" dirty="0">
                <a:latin typeface="Century Gothic"/>
                <a:ea typeface="游ゴシック"/>
              </a:rPr>
              <a:t>NEUROPLASTICITÉ</a:t>
            </a:r>
            <a:r>
              <a:rPr lang="en-US" altLang="ja-JP" dirty="0">
                <a:latin typeface="Century Gothic"/>
                <a:ea typeface="游ゴシック"/>
              </a:rPr>
              <a:t> </a:t>
            </a:r>
            <a:r>
              <a:rPr lang="en-US" altLang="ja-JP" err="1">
                <a:latin typeface="Century Gothic"/>
                <a:ea typeface="游ゴシック"/>
              </a:rPr>
              <a:t>est</a:t>
            </a:r>
            <a:r>
              <a:rPr lang="en-US" altLang="ja-JP" dirty="0">
                <a:latin typeface="Century Gothic"/>
                <a:ea typeface="游ゴシック"/>
              </a:rPr>
              <a:t> la </a:t>
            </a:r>
            <a:r>
              <a:rPr lang="en-US" altLang="ja-JP" b="1" err="1">
                <a:latin typeface="Century Gothic"/>
                <a:ea typeface="游ゴシック"/>
              </a:rPr>
              <a:t>capacité</a:t>
            </a:r>
            <a:r>
              <a:rPr lang="en-US" altLang="ja-JP" b="1" dirty="0">
                <a:latin typeface="Century Gothic"/>
                <a:ea typeface="游ゴシック"/>
              </a:rPr>
              <a:t> de </a:t>
            </a:r>
            <a:r>
              <a:rPr lang="en-US" altLang="ja-JP" b="1" err="1">
                <a:latin typeface="Century Gothic"/>
                <a:ea typeface="游ゴシック"/>
              </a:rPr>
              <a:t>guérir</a:t>
            </a:r>
            <a:r>
              <a:rPr lang="en-US" altLang="ja-JP" dirty="0">
                <a:latin typeface="Century Gothic"/>
                <a:ea typeface="游ゴシック"/>
              </a:rPr>
              <a:t> et de </a:t>
            </a:r>
            <a:r>
              <a:rPr lang="en-US" altLang="ja-JP" b="1" dirty="0">
                <a:latin typeface="Century Gothic"/>
                <a:ea typeface="游ゴシック"/>
              </a:rPr>
              <a:t>changer le </a:t>
            </a:r>
            <a:r>
              <a:rPr lang="en-US" altLang="ja-JP" b="1" err="1">
                <a:latin typeface="Century Gothic"/>
                <a:ea typeface="游ゴシック"/>
              </a:rPr>
              <a:t>cerveau</a:t>
            </a:r>
            <a:r>
              <a:rPr lang="en-US" altLang="ja-JP" dirty="0">
                <a:latin typeface="Century Gothic"/>
                <a:ea typeface="游ゴシック"/>
              </a:rPr>
              <a:t>. Elle aide à</a:t>
            </a:r>
            <a:r>
              <a:rPr lang="en-US" altLang="ja-JP" b="1" dirty="0">
                <a:latin typeface="Century Gothic"/>
                <a:ea typeface="游ゴシック"/>
              </a:rPr>
              <a:t> </a:t>
            </a:r>
            <a:r>
              <a:rPr lang="en-US" altLang="ja-JP" b="1" err="1">
                <a:latin typeface="Century Gothic"/>
                <a:ea typeface="游ゴシック"/>
              </a:rPr>
              <a:t>réapprendre</a:t>
            </a:r>
            <a:r>
              <a:rPr lang="en-US" altLang="ja-JP" dirty="0">
                <a:latin typeface="Century Gothic"/>
                <a:ea typeface="游ゴシック"/>
              </a:rPr>
              <a:t> les </a:t>
            </a:r>
            <a:r>
              <a:rPr lang="en-US" altLang="ja-JP" err="1">
                <a:latin typeface="Century Gothic"/>
                <a:ea typeface="游ゴシック"/>
              </a:rPr>
              <a:t>compétences</a:t>
            </a:r>
            <a:r>
              <a:rPr lang="en-US" altLang="ja-JP" dirty="0">
                <a:latin typeface="Century Gothic"/>
                <a:ea typeface="游ゴシック"/>
              </a:rPr>
              <a:t> après </a:t>
            </a:r>
            <a:r>
              <a:rPr lang="en-US" altLang="ja-JP" err="1">
                <a:latin typeface="Century Gothic"/>
                <a:ea typeface="游ゴシック"/>
              </a:rPr>
              <a:t>une</a:t>
            </a:r>
            <a:r>
              <a:rPr lang="en-US" altLang="ja-JP" dirty="0">
                <a:latin typeface="Century Gothic"/>
                <a:ea typeface="游ゴシック"/>
              </a:rPr>
              <a:t> </a:t>
            </a:r>
            <a:r>
              <a:rPr lang="en-US" altLang="ja-JP" err="1">
                <a:latin typeface="Century Gothic"/>
                <a:ea typeface="游ゴシック"/>
              </a:rPr>
              <a:t>lésion</a:t>
            </a:r>
            <a:r>
              <a:rPr lang="en-US" altLang="ja-JP" dirty="0">
                <a:latin typeface="Century Gothic"/>
                <a:ea typeface="游ゴシック"/>
              </a:rPr>
              <a:t> </a:t>
            </a:r>
            <a:r>
              <a:rPr lang="en-US" altLang="ja-JP" err="1">
                <a:latin typeface="Century Gothic"/>
                <a:ea typeface="游ゴシック"/>
              </a:rPr>
              <a:t>cérébrale</a:t>
            </a:r>
            <a:r>
              <a:rPr lang="en-US" altLang="ja-JP" dirty="0">
                <a:latin typeface="Century Gothic"/>
                <a:ea typeface="游ゴシック"/>
              </a:rPr>
              <a:t> </a:t>
            </a:r>
            <a:r>
              <a:rPr lang="en-US" altLang="ja-JP" err="1">
                <a:latin typeface="Century Gothic"/>
                <a:ea typeface="游ゴシック"/>
              </a:rPr>
              <a:t>ou</a:t>
            </a:r>
            <a:r>
              <a:rPr lang="en-US" altLang="ja-JP" dirty="0">
                <a:latin typeface="Century Gothic"/>
                <a:ea typeface="游ゴシック"/>
              </a:rPr>
              <a:t> </a:t>
            </a:r>
            <a:endParaRPr lang="en-US">
              <a:latin typeface="Calibri" panose="020F0502020204030204"/>
              <a:ea typeface="Calibri"/>
              <a:cs typeface="Calibri"/>
            </a:endParaRPr>
          </a:p>
          <a:p>
            <a:r>
              <a:rPr lang="en-US" altLang="ja-JP" dirty="0">
                <a:latin typeface="Century Gothic"/>
                <a:ea typeface="游ゴシック"/>
              </a:rPr>
              <a:t>un AVC.</a:t>
            </a:r>
            <a:endParaRPr lang="en-US" dirty="0">
              <a:ea typeface="Calibri"/>
              <a:cs typeface="Calibri"/>
            </a:endParaRPr>
          </a:p>
          <a:p>
            <a:endParaRPr lang="en-US" altLang="ja-JP" dirty="0">
              <a:latin typeface="Century Gothic"/>
              <a:ea typeface="游ゴシック"/>
            </a:endParaRPr>
          </a:p>
          <a:p>
            <a:r>
              <a:rPr lang="en-US" altLang="ja-JP" dirty="0">
                <a:latin typeface="Century Gothic"/>
                <a:ea typeface="游ゴシック"/>
              </a:rPr>
              <a:t>Il y a </a:t>
            </a:r>
            <a:r>
              <a:rPr lang="en-US" altLang="ja-JP" b="1" dirty="0">
                <a:latin typeface="Century Gothic"/>
                <a:ea typeface="游ゴシック"/>
              </a:rPr>
              <a:t>10 principes</a:t>
            </a:r>
            <a:r>
              <a:rPr lang="en-US" altLang="ja-JP" dirty="0">
                <a:latin typeface="Century Gothic"/>
                <a:ea typeface="游ゴシック"/>
              </a:rPr>
              <a:t> de </a:t>
            </a:r>
            <a:r>
              <a:rPr lang="en-US" altLang="ja-JP" err="1">
                <a:latin typeface="Century Gothic"/>
                <a:ea typeface="游ゴシック"/>
              </a:rPr>
              <a:t>neuroplasticité</a:t>
            </a:r>
            <a:r>
              <a:rPr lang="en-US" altLang="ja-JP" dirty="0">
                <a:latin typeface="Century Gothic"/>
                <a:ea typeface="游ゴシック"/>
              </a:rPr>
              <a:t> </a:t>
            </a:r>
            <a:r>
              <a:rPr lang="en-US" altLang="ja-JP" err="1">
                <a:latin typeface="Century Gothic"/>
                <a:ea typeface="游ゴシック"/>
              </a:rPr>
              <a:t>qu'on</a:t>
            </a:r>
            <a:r>
              <a:rPr lang="en-US" altLang="ja-JP" dirty="0">
                <a:latin typeface="Century Gothic"/>
                <a:ea typeface="游ゴシック"/>
              </a:rPr>
              <a:t> </a:t>
            </a:r>
            <a:r>
              <a:rPr lang="en-US" altLang="ja-JP" err="1">
                <a:latin typeface="Century Gothic"/>
                <a:ea typeface="游ゴシック"/>
              </a:rPr>
              <a:t>utilise</a:t>
            </a:r>
            <a:r>
              <a:rPr lang="en-US" altLang="ja-JP" dirty="0">
                <a:latin typeface="Century Gothic"/>
                <a:ea typeface="游ゴシック"/>
              </a:rPr>
              <a:t> dans la </a:t>
            </a:r>
            <a:r>
              <a:rPr lang="en-US" altLang="ja-JP" err="1">
                <a:latin typeface="Century Gothic"/>
                <a:ea typeface="游ゴシック"/>
              </a:rPr>
              <a:t>thérapie</a:t>
            </a:r>
            <a:r>
              <a:rPr lang="en-US" altLang="ja-JP" dirty="0">
                <a:latin typeface="Century Gothic"/>
                <a:ea typeface="游ゴシック"/>
              </a:rPr>
              <a:t> de </a:t>
            </a:r>
            <a:r>
              <a:rPr lang="en-US" altLang="ja-JP" b="1" err="1">
                <a:latin typeface="Century Gothic"/>
                <a:ea typeface="游ゴシック"/>
              </a:rPr>
              <a:t>réhabilitation</a:t>
            </a:r>
            <a:r>
              <a:rPr lang="en-US" altLang="ja-JP" b="1" dirty="0">
                <a:latin typeface="Century Gothic"/>
                <a:ea typeface="游ゴシック"/>
              </a:rPr>
              <a:t> du </a:t>
            </a:r>
            <a:r>
              <a:rPr lang="en-US" altLang="ja-JP" b="1" err="1">
                <a:latin typeface="Century Gothic"/>
                <a:ea typeface="游ゴシック"/>
              </a:rPr>
              <a:t>cerveau</a:t>
            </a:r>
            <a:r>
              <a:rPr lang="en-US" altLang="ja-JP" dirty="0">
                <a:latin typeface="Century Gothic"/>
                <a:ea typeface="游ゴシック"/>
              </a:rPr>
              <a:t>.</a:t>
            </a:r>
            <a:endParaRPr lang="en-US" altLang="ja-JP">
              <a:latin typeface="Century Gothic"/>
              <a:ea typeface="游ゴシック"/>
              <a:cs typeface="Calibri"/>
            </a:endParaRPr>
          </a:p>
        </p:txBody>
      </p:sp>
    </p:spTree>
    <p:extLst>
      <p:ext uri="{BB962C8B-B14F-4D97-AF65-F5344CB8AC3E}">
        <p14:creationId xmlns:p14="http://schemas.microsoft.com/office/powerpoint/2010/main" val="15256042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DC9F0D2-3669-07A8-FF35-B273499040A6}"/>
              </a:ext>
            </a:extLst>
          </p:cNvPr>
          <p:cNvSpPr txBox="1"/>
          <p:nvPr/>
        </p:nvSpPr>
        <p:spPr>
          <a:xfrm>
            <a:off x="126565" y="1929791"/>
            <a:ext cx="7505669" cy="665304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lnSpc>
                <a:spcPct val="200000"/>
              </a:lnSpc>
            </a:pPr>
            <a:r>
              <a:rPr lang="en-US" b="1">
                <a:latin typeface="Century Gothic"/>
              </a:rPr>
              <a:t>1. UTILISER OU PERDRE</a:t>
            </a:r>
            <a:endParaRPr lang="en-US" b="1">
              <a:latin typeface="Century Gothic"/>
              <a:cs typeface="Calibri"/>
            </a:endParaRPr>
          </a:p>
          <a:p>
            <a:pPr>
              <a:lnSpc>
                <a:spcPct val="200000"/>
              </a:lnSpc>
            </a:pPr>
            <a:r>
              <a:rPr lang="en-US">
                <a:latin typeface="Century Gothic"/>
                <a:ea typeface="+mn-lt"/>
                <a:cs typeface="+mn-lt"/>
              </a:rPr>
              <a:t>Le </a:t>
            </a:r>
            <a:r>
              <a:rPr lang="en-US" b="1" err="1">
                <a:latin typeface="Century Gothic"/>
                <a:ea typeface="+mn-lt"/>
                <a:cs typeface="+mn-lt"/>
              </a:rPr>
              <a:t>cerveau</a:t>
            </a:r>
            <a:r>
              <a:rPr lang="en-US">
                <a:latin typeface="Century Gothic"/>
                <a:ea typeface="+mn-lt"/>
                <a:cs typeface="+mn-lt"/>
              </a:rPr>
              <a:t> a de </a:t>
            </a:r>
            <a:r>
              <a:rPr lang="en-US" b="1" err="1">
                <a:latin typeface="Century Gothic"/>
                <a:ea typeface="+mn-lt"/>
                <a:cs typeface="+mn-lt"/>
              </a:rPr>
              <a:t>nombreuses</a:t>
            </a:r>
            <a:r>
              <a:rPr lang="en-US" b="1">
                <a:latin typeface="Century Gothic"/>
                <a:ea typeface="+mn-lt"/>
                <a:cs typeface="+mn-lt"/>
              </a:rPr>
              <a:t> </a:t>
            </a:r>
            <a:r>
              <a:rPr lang="en-US" b="1" err="1">
                <a:latin typeface="Century Gothic"/>
                <a:ea typeface="+mn-lt"/>
                <a:cs typeface="+mn-lt"/>
              </a:rPr>
              <a:t>connexions</a:t>
            </a:r>
            <a:r>
              <a:rPr lang="en-US">
                <a:latin typeface="Century Gothic"/>
                <a:ea typeface="+mn-lt"/>
                <a:cs typeface="+mn-lt"/>
              </a:rPr>
              <a:t> </a:t>
            </a:r>
            <a:r>
              <a:rPr lang="en-US" err="1">
                <a:latin typeface="Century Gothic"/>
                <a:ea typeface="+mn-lt"/>
                <a:cs typeface="+mn-lt"/>
              </a:rPr>
              <a:t>neuronales</a:t>
            </a:r>
            <a:r>
              <a:rPr lang="en-US">
                <a:latin typeface="Century Gothic"/>
                <a:ea typeface="+mn-lt"/>
                <a:cs typeface="+mn-lt"/>
              </a:rPr>
              <a:t> de </a:t>
            </a:r>
            <a:r>
              <a:rPr lang="en-US" b="1">
                <a:latin typeface="Century Gothic"/>
                <a:ea typeface="+mn-lt"/>
                <a:cs typeface="+mn-lt"/>
              </a:rPr>
              <a:t>cellules </a:t>
            </a:r>
            <a:r>
              <a:rPr lang="en-US" b="1" err="1">
                <a:latin typeface="Century Gothic"/>
                <a:ea typeface="+mn-lt"/>
                <a:cs typeface="+mn-lt"/>
              </a:rPr>
              <a:t>cérébrales</a:t>
            </a:r>
            <a:r>
              <a:rPr lang="en-US">
                <a:latin typeface="Century Gothic"/>
                <a:ea typeface="+mn-lt"/>
                <a:cs typeface="+mn-lt"/>
              </a:rPr>
              <a:t>. Les </a:t>
            </a:r>
            <a:r>
              <a:rPr lang="en-US" b="1">
                <a:latin typeface="Century Gothic"/>
                <a:ea typeface="+mn-lt"/>
                <a:cs typeface="+mn-lt"/>
              </a:rPr>
              <a:t>pensées</a:t>
            </a:r>
            <a:r>
              <a:rPr lang="en-US">
                <a:latin typeface="Century Gothic"/>
                <a:ea typeface="+mn-lt"/>
                <a:cs typeface="+mn-lt"/>
              </a:rPr>
              <a:t> et les</a:t>
            </a:r>
            <a:r>
              <a:rPr lang="en-US" b="1">
                <a:latin typeface="Century Gothic"/>
                <a:ea typeface="+mn-lt"/>
                <a:cs typeface="+mn-lt"/>
              </a:rPr>
              <a:t> actions</a:t>
            </a:r>
            <a:r>
              <a:rPr lang="en-US">
                <a:latin typeface="Century Gothic"/>
                <a:ea typeface="+mn-lt"/>
                <a:cs typeface="+mn-lt"/>
              </a:rPr>
              <a:t> </a:t>
            </a:r>
            <a:r>
              <a:rPr lang="en-US" err="1">
                <a:latin typeface="Century Gothic"/>
                <a:ea typeface="+mn-lt"/>
                <a:cs typeface="+mn-lt"/>
              </a:rPr>
              <a:t>utilisent</a:t>
            </a:r>
            <a:r>
              <a:rPr lang="en-US">
                <a:latin typeface="Century Gothic"/>
                <a:ea typeface="+mn-lt"/>
                <a:cs typeface="+mn-lt"/>
              </a:rPr>
              <a:t> </a:t>
            </a:r>
            <a:r>
              <a:rPr lang="en-US" b="1" err="1">
                <a:latin typeface="Century Gothic"/>
                <a:ea typeface="+mn-lt"/>
                <a:cs typeface="+mn-lt"/>
              </a:rPr>
              <a:t>différentes</a:t>
            </a:r>
            <a:r>
              <a:rPr lang="en-US" b="1">
                <a:latin typeface="Century Gothic"/>
                <a:ea typeface="+mn-lt"/>
                <a:cs typeface="+mn-lt"/>
              </a:rPr>
              <a:t> </a:t>
            </a:r>
            <a:r>
              <a:rPr lang="en-US" b="1" err="1">
                <a:latin typeface="Century Gothic"/>
                <a:ea typeface="+mn-lt"/>
                <a:cs typeface="+mn-lt"/>
              </a:rPr>
              <a:t>connexions</a:t>
            </a:r>
            <a:r>
              <a:rPr lang="en-US">
                <a:latin typeface="Century Gothic"/>
                <a:ea typeface="+mn-lt"/>
                <a:cs typeface="+mn-lt"/>
              </a:rPr>
              <a:t> dans le </a:t>
            </a:r>
            <a:r>
              <a:rPr lang="en-US" err="1">
                <a:latin typeface="Century Gothic"/>
                <a:ea typeface="+mn-lt"/>
                <a:cs typeface="+mn-lt"/>
              </a:rPr>
              <a:t>cerveau</a:t>
            </a:r>
            <a:r>
              <a:rPr lang="en-US">
                <a:latin typeface="Century Gothic"/>
                <a:ea typeface="+mn-lt"/>
                <a:cs typeface="+mn-lt"/>
              </a:rPr>
              <a:t>. Les </a:t>
            </a:r>
            <a:r>
              <a:rPr lang="en-US" err="1">
                <a:latin typeface="Century Gothic"/>
                <a:ea typeface="+mn-lt"/>
                <a:cs typeface="+mn-lt"/>
              </a:rPr>
              <a:t>connexions</a:t>
            </a:r>
            <a:r>
              <a:rPr lang="en-US">
                <a:latin typeface="Century Gothic"/>
                <a:ea typeface="+mn-lt"/>
                <a:cs typeface="+mn-lt"/>
              </a:rPr>
              <a:t> </a:t>
            </a:r>
            <a:r>
              <a:rPr lang="en-US" err="1">
                <a:latin typeface="Century Gothic"/>
                <a:ea typeface="+mn-lt"/>
                <a:cs typeface="+mn-lt"/>
              </a:rPr>
              <a:t>cérébrales</a:t>
            </a:r>
            <a:r>
              <a:rPr lang="en-US">
                <a:latin typeface="Century Gothic"/>
                <a:ea typeface="+mn-lt"/>
                <a:cs typeface="+mn-lt"/>
              </a:rPr>
              <a:t> ne </a:t>
            </a:r>
            <a:r>
              <a:rPr lang="en-US" b="1" err="1">
                <a:latin typeface="Century Gothic"/>
                <a:ea typeface="+mn-lt"/>
                <a:cs typeface="+mn-lt"/>
              </a:rPr>
              <a:t>restent</a:t>
            </a:r>
            <a:r>
              <a:rPr lang="en-US" b="1">
                <a:latin typeface="Century Gothic"/>
                <a:ea typeface="+mn-lt"/>
                <a:cs typeface="+mn-lt"/>
              </a:rPr>
              <a:t> </a:t>
            </a:r>
            <a:r>
              <a:rPr lang="en-US" b="1" err="1">
                <a:latin typeface="Century Gothic"/>
                <a:ea typeface="+mn-lt"/>
                <a:cs typeface="+mn-lt"/>
              </a:rPr>
              <a:t>solides</a:t>
            </a:r>
            <a:r>
              <a:rPr lang="en-US" b="1">
                <a:latin typeface="Century Gothic"/>
                <a:ea typeface="+mn-lt"/>
                <a:cs typeface="+mn-lt"/>
              </a:rPr>
              <a:t> que </a:t>
            </a:r>
            <a:r>
              <a:rPr lang="en-US" b="1" err="1">
                <a:latin typeface="Century Gothic"/>
                <a:ea typeface="+mn-lt"/>
                <a:cs typeface="+mn-lt"/>
              </a:rPr>
              <a:t>si</a:t>
            </a:r>
            <a:r>
              <a:rPr lang="en-US" b="1">
                <a:latin typeface="Century Gothic"/>
                <a:ea typeface="+mn-lt"/>
                <a:cs typeface="+mn-lt"/>
              </a:rPr>
              <a:t> </a:t>
            </a:r>
            <a:r>
              <a:rPr lang="en-US" err="1">
                <a:latin typeface="Century Gothic"/>
                <a:ea typeface="+mn-lt"/>
                <a:cs typeface="+mn-lt"/>
              </a:rPr>
              <a:t>elles</a:t>
            </a:r>
            <a:r>
              <a:rPr lang="en-US">
                <a:latin typeface="Century Gothic"/>
                <a:ea typeface="+mn-lt"/>
                <a:cs typeface="+mn-lt"/>
              </a:rPr>
              <a:t> </a:t>
            </a:r>
            <a:r>
              <a:rPr lang="en-US" err="1">
                <a:latin typeface="Century Gothic"/>
                <a:ea typeface="+mn-lt"/>
                <a:cs typeface="+mn-lt"/>
              </a:rPr>
              <a:t>sont</a:t>
            </a:r>
            <a:r>
              <a:rPr lang="en-US">
                <a:latin typeface="Century Gothic"/>
                <a:ea typeface="+mn-lt"/>
                <a:cs typeface="+mn-lt"/>
              </a:rPr>
              <a:t> </a:t>
            </a:r>
            <a:r>
              <a:rPr lang="en-US" b="1" err="1">
                <a:latin typeface="Century Gothic"/>
                <a:ea typeface="+mn-lt"/>
                <a:cs typeface="+mn-lt"/>
              </a:rPr>
              <a:t>utilisées</a:t>
            </a:r>
            <a:r>
              <a:rPr lang="en-US">
                <a:latin typeface="Century Gothic"/>
                <a:ea typeface="+mn-lt"/>
                <a:cs typeface="+mn-lt"/>
              </a:rPr>
              <a:t>. Si on ne les </a:t>
            </a:r>
            <a:r>
              <a:rPr lang="en-US" b="1" err="1">
                <a:latin typeface="Century Gothic"/>
                <a:ea typeface="+mn-lt"/>
                <a:cs typeface="+mn-lt"/>
              </a:rPr>
              <a:t>utilise</a:t>
            </a:r>
            <a:r>
              <a:rPr lang="en-US" b="1">
                <a:latin typeface="Century Gothic"/>
                <a:ea typeface="+mn-lt"/>
                <a:cs typeface="+mn-lt"/>
              </a:rPr>
              <a:t> pas, </a:t>
            </a:r>
            <a:r>
              <a:rPr lang="en-US" b="1" err="1">
                <a:latin typeface="Century Gothic"/>
                <a:ea typeface="+mn-lt"/>
                <a:cs typeface="+mn-lt"/>
              </a:rPr>
              <a:t>ils</a:t>
            </a:r>
            <a:r>
              <a:rPr lang="en-US" b="1">
                <a:latin typeface="Century Gothic"/>
                <a:ea typeface="+mn-lt"/>
                <a:cs typeface="+mn-lt"/>
              </a:rPr>
              <a:t> </a:t>
            </a:r>
            <a:r>
              <a:rPr lang="en-US" b="1" err="1">
                <a:latin typeface="Century Gothic"/>
                <a:ea typeface="+mn-lt"/>
                <a:cs typeface="+mn-lt"/>
              </a:rPr>
              <a:t>s’affaiblissent</a:t>
            </a:r>
            <a:r>
              <a:rPr lang="en-US">
                <a:latin typeface="Century Gothic"/>
                <a:ea typeface="+mn-lt"/>
                <a:cs typeface="+mn-lt"/>
              </a:rPr>
              <a:t> et </a:t>
            </a:r>
            <a:r>
              <a:rPr lang="en-US" err="1">
                <a:latin typeface="Century Gothic"/>
                <a:ea typeface="+mn-lt"/>
                <a:cs typeface="+mn-lt"/>
              </a:rPr>
              <a:t>s’estompent</a:t>
            </a:r>
            <a:r>
              <a:rPr lang="en-US">
                <a:latin typeface="Century Gothic"/>
                <a:ea typeface="+mn-lt"/>
                <a:cs typeface="+mn-lt"/>
              </a:rPr>
              <a:t> avec le temps.</a:t>
            </a:r>
            <a:endParaRPr lang="en-US">
              <a:latin typeface="Century Gothic"/>
              <a:cs typeface="Calibri" panose="020F0502020204030204"/>
            </a:endParaRPr>
          </a:p>
          <a:p>
            <a:pPr>
              <a:lnSpc>
                <a:spcPct val="200000"/>
              </a:lnSpc>
            </a:pPr>
            <a:endParaRPr lang="en-US">
              <a:latin typeface="Century Gothic"/>
              <a:ea typeface="+mn-lt"/>
              <a:cs typeface="+mn-lt"/>
            </a:endParaRPr>
          </a:p>
          <a:p>
            <a:pPr>
              <a:lnSpc>
                <a:spcPct val="200000"/>
              </a:lnSpc>
            </a:pPr>
            <a:endParaRPr lang="en-US">
              <a:latin typeface="Century Gothic"/>
              <a:ea typeface="+mn-lt"/>
              <a:cs typeface="+mn-lt"/>
            </a:endParaRPr>
          </a:p>
          <a:p>
            <a:pPr algn="ctr">
              <a:lnSpc>
                <a:spcPct val="200000"/>
              </a:lnSpc>
            </a:pPr>
            <a:r>
              <a:rPr lang="en-US" b="1">
                <a:latin typeface="Century Gothic"/>
                <a:ea typeface="+mn-lt"/>
                <a:cs typeface="+mn-lt"/>
              </a:rPr>
              <a:t>2. UTILISEZ-LE ET AMÉLIOREZ-LE</a:t>
            </a:r>
          </a:p>
          <a:p>
            <a:pPr>
              <a:lnSpc>
                <a:spcPct val="200000"/>
              </a:lnSpc>
            </a:pPr>
            <a:r>
              <a:rPr lang="en-US" b="1">
                <a:latin typeface="Century Gothic"/>
                <a:ea typeface="+mn-lt"/>
                <a:cs typeface="+mn-lt"/>
              </a:rPr>
              <a:t>La pratique </a:t>
            </a:r>
            <a:r>
              <a:rPr lang="en-US" b="1" err="1">
                <a:latin typeface="Century Gothic"/>
                <a:ea typeface="+mn-lt"/>
                <a:cs typeface="+mn-lt"/>
              </a:rPr>
              <a:t>renforce</a:t>
            </a:r>
            <a:r>
              <a:rPr lang="en-US" b="1">
                <a:latin typeface="Century Gothic"/>
                <a:ea typeface="+mn-lt"/>
                <a:cs typeface="+mn-lt"/>
              </a:rPr>
              <a:t> les </a:t>
            </a:r>
            <a:r>
              <a:rPr lang="en-US" b="1" err="1">
                <a:latin typeface="Century Gothic"/>
                <a:ea typeface="+mn-lt"/>
                <a:cs typeface="+mn-lt"/>
              </a:rPr>
              <a:t>connexions</a:t>
            </a:r>
            <a:r>
              <a:rPr lang="en-US" b="1">
                <a:latin typeface="Century Gothic"/>
                <a:ea typeface="+mn-lt"/>
                <a:cs typeface="+mn-lt"/>
              </a:rPr>
              <a:t> </a:t>
            </a:r>
            <a:r>
              <a:rPr lang="en-US" b="1" err="1">
                <a:latin typeface="Century Gothic"/>
                <a:ea typeface="+mn-lt"/>
                <a:cs typeface="+mn-lt"/>
              </a:rPr>
              <a:t>cérébrales</a:t>
            </a:r>
            <a:r>
              <a:rPr lang="en-US">
                <a:latin typeface="Century Gothic"/>
                <a:ea typeface="+mn-lt"/>
                <a:cs typeface="+mn-lt"/>
              </a:rPr>
              <a:t>. </a:t>
            </a:r>
          </a:p>
          <a:p>
            <a:pPr>
              <a:lnSpc>
                <a:spcPct val="200000"/>
              </a:lnSpc>
            </a:pPr>
            <a:r>
              <a:rPr lang="en-US" err="1">
                <a:latin typeface="Century Gothic"/>
                <a:ea typeface="+mn-lt"/>
                <a:cs typeface="+mn-lt"/>
              </a:rPr>
              <a:t>Pratiquez</a:t>
            </a:r>
            <a:r>
              <a:rPr lang="en-US">
                <a:latin typeface="Century Gothic"/>
                <a:ea typeface="+mn-lt"/>
                <a:cs typeface="+mn-lt"/>
              </a:rPr>
              <a:t> pour </a:t>
            </a:r>
            <a:r>
              <a:rPr lang="en-US" err="1">
                <a:latin typeface="Century Gothic"/>
                <a:ea typeface="+mn-lt"/>
                <a:cs typeface="+mn-lt"/>
              </a:rPr>
              <a:t>garder</a:t>
            </a:r>
            <a:r>
              <a:rPr lang="en-US">
                <a:latin typeface="Century Gothic"/>
                <a:ea typeface="+mn-lt"/>
                <a:cs typeface="+mn-lt"/>
              </a:rPr>
              <a:t> le </a:t>
            </a:r>
            <a:r>
              <a:rPr lang="en-US" err="1">
                <a:latin typeface="Century Gothic"/>
                <a:ea typeface="+mn-lt"/>
                <a:cs typeface="+mn-lt"/>
              </a:rPr>
              <a:t>cerveau</a:t>
            </a:r>
            <a:r>
              <a:rPr lang="en-US">
                <a:latin typeface="Century Gothic"/>
                <a:ea typeface="+mn-lt"/>
                <a:cs typeface="+mn-lt"/>
              </a:rPr>
              <a:t> fort.</a:t>
            </a:r>
            <a:endParaRPr lang="en-US"/>
          </a:p>
          <a:p>
            <a:pPr algn="ctr">
              <a:lnSpc>
                <a:spcPct val="200000"/>
              </a:lnSpc>
            </a:pPr>
            <a:endParaRPr lang="en-US">
              <a:latin typeface="Century Gothic"/>
            </a:endParaRPr>
          </a:p>
        </p:txBody>
      </p:sp>
      <p:pic>
        <p:nvPicPr>
          <p:cNvPr id="20" name="Picture 20" descr="Icon&#10;&#10;Description automatically generated">
            <a:extLst>
              <a:ext uri="{FF2B5EF4-FFF2-40B4-BE49-F238E27FC236}">
                <a16:creationId xmlns:a16="http://schemas.microsoft.com/office/drawing/2014/main" id="{3FB00D3F-3F9B-24E2-09EE-E52E6098200C}"/>
              </a:ext>
            </a:extLst>
          </p:cNvPr>
          <p:cNvPicPr>
            <a:picLocks noChangeAspect="1"/>
          </p:cNvPicPr>
          <p:nvPr/>
        </p:nvPicPr>
        <p:blipFill>
          <a:blip r:embed="rId2"/>
          <a:stretch>
            <a:fillRect/>
          </a:stretch>
        </p:blipFill>
        <p:spPr>
          <a:xfrm>
            <a:off x="6745302" y="36935"/>
            <a:ext cx="942257" cy="942975"/>
          </a:xfrm>
          <a:prstGeom prst="rect">
            <a:avLst/>
          </a:prstGeom>
        </p:spPr>
      </p:pic>
      <p:sp>
        <p:nvSpPr>
          <p:cNvPr id="6" name="TextBox 5">
            <a:extLst>
              <a:ext uri="{FF2B5EF4-FFF2-40B4-BE49-F238E27FC236}">
                <a16:creationId xmlns:a16="http://schemas.microsoft.com/office/drawing/2014/main" id="{D835422B-D565-722B-CA9F-1F864BDAAB5A}"/>
              </a:ext>
            </a:extLst>
          </p:cNvPr>
          <p:cNvSpPr txBox="1"/>
          <p:nvPr/>
        </p:nvSpPr>
        <p:spPr>
          <a:xfrm>
            <a:off x="695359" y="118241"/>
            <a:ext cx="567004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CA" sz="2800" b="1">
              <a:latin typeface="Century Gothic"/>
            </a:endParaRPr>
          </a:p>
        </p:txBody>
      </p:sp>
      <p:pic>
        <p:nvPicPr>
          <p:cNvPr id="4" name="Picture 14">
            <a:extLst>
              <a:ext uri="{FF2B5EF4-FFF2-40B4-BE49-F238E27FC236}">
                <a16:creationId xmlns:a16="http://schemas.microsoft.com/office/drawing/2014/main" id="{491F0020-3593-6D03-486E-78BEE71A7A33}"/>
              </a:ext>
            </a:extLst>
          </p:cNvPr>
          <p:cNvPicPr>
            <a:picLocks noChangeAspect="1"/>
          </p:cNvPicPr>
          <p:nvPr/>
        </p:nvPicPr>
        <p:blipFill>
          <a:blip r:embed="rId3"/>
          <a:stretch>
            <a:fillRect/>
          </a:stretch>
        </p:blipFill>
        <p:spPr>
          <a:xfrm>
            <a:off x="5168859" y="1250132"/>
            <a:ext cx="1449583" cy="1278477"/>
          </a:xfrm>
          <a:prstGeom prst="rect">
            <a:avLst/>
          </a:prstGeom>
        </p:spPr>
      </p:pic>
      <p:pic>
        <p:nvPicPr>
          <p:cNvPr id="8" name="Picture 8">
            <a:extLst>
              <a:ext uri="{FF2B5EF4-FFF2-40B4-BE49-F238E27FC236}">
                <a16:creationId xmlns:a16="http://schemas.microsoft.com/office/drawing/2014/main" id="{8CF894E7-FA37-2E07-D782-7F3F8DF3A0CC}"/>
              </a:ext>
            </a:extLst>
          </p:cNvPr>
          <p:cNvPicPr>
            <a:picLocks noChangeAspect="1"/>
          </p:cNvPicPr>
          <p:nvPr/>
        </p:nvPicPr>
        <p:blipFill>
          <a:blip r:embed="rId4"/>
          <a:stretch>
            <a:fillRect/>
          </a:stretch>
        </p:blipFill>
        <p:spPr>
          <a:xfrm>
            <a:off x="5656156" y="5792640"/>
            <a:ext cx="1903036" cy="1905000"/>
          </a:xfrm>
          <a:prstGeom prst="rect">
            <a:avLst/>
          </a:prstGeom>
        </p:spPr>
      </p:pic>
      <p:sp>
        <p:nvSpPr>
          <p:cNvPr id="7" name="TextBox 6">
            <a:extLst>
              <a:ext uri="{FF2B5EF4-FFF2-40B4-BE49-F238E27FC236}">
                <a16:creationId xmlns:a16="http://schemas.microsoft.com/office/drawing/2014/main" id="{E2948269-988E-8AD6-8AE7-0B61E16E68FB}"/>
              </a:ext>
            </a:extLst>
          </p:cNvPr>
          <p:cNvSpPr txBox="1"/>
          <p:nvPr/>
        </p:nvSpPr>
        <p:spPr>
          <a:xfrm>
            <a:off x="99722" y="241429"/>
            <a:ext cx="579863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CA" sz="2800" b="1">
                <a:latin typeface="Century Gothic"/>
                <a:ea typeface="+mn-lt"/>
                <a:cs typeface="+mn-lt"/>
              </a:rPr>
              <a:t>10 </a:t>
            </a:r>
            <a:r>
              <a:rPr lang="en-CA" sz="2800" b="1" err="1">
                <a:latin typeface="Century Gothic"/>
                <a:ea typeface="+mn-lt"/>
                <a:cs typeface="+mn-lt"/>
              </a:rPr>
              <a:t>Principes</a:t>
            </a:r>
            <a:r>
              <a:rPr lang="en-CA" sz="2800" b="1">
                <a:latin typeface="Century Gothic"/>
                <a:ea typeface="+mn-lt"/>
                <a:cs typeface="+mn-lt"/>
              </a:rPr>
              <a:t> de </a:t>
            </a:r>
            <a:r>
              <a:rPr lang="en-CA" sz="2800" b="1" u="sng" err="1">
                <a:latin typeface="Century Gothic"/>
                <a:ea typeface="+mn-lt"/>
                <a:cs typeface="+mn-lt"/>
              </a:rPr>
              <a:t>neuroplasticité</a:t>
            </a:r>
            <a:endParaRPr lang="en-CA" b="1" u="sng">
              <a:latin typeface="Century Gothic"/>
            </a:endParaRPr>
          </a:p>
        </p:txBody>
      </p:sp>
      <p:sp>
        <p:nvSpPr>
          <p:cNvPr id="3" name="TextBox 2">
            <a:extLst>
              <a:ext uri="{FF2B5EF4-FFF2-40B4-BE49-F238E27FC236}">
                <a16:creationId xmlns:a16="http://schemas.microsoft.com/office/drawing/2014/main" id="{2A46DEAE-209F-390F-4B3F-4CBC767E33A2}"/>
              </a:ext>
            </a:extLst>
          </p:cNvPr>
          <p:cNvSpPr txBox="1"/>
          <p:nvPr/>
        </p:nvSpPr>
        <p:spPr>
          <a:xfrm>
            <a:off x="94739" y="9661356"/>
            <a:ext cx="7679074" cy="4001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00" err="1">
                <a:solidFill>
                  <a:srgbClr val="212121"/>
                </a:solidFill>
                <a:latin typeface="Century Gothic"/>
              </a:rPr>
              <a:t>Adapté</a:t>
            </a:r>
            <a:r>
              <a:rPr lang="en-US" sz="1000">
                <a:solidFill>
                  <a:srgbClr val="212121"/>
                </a:solidFill>
                <a:latin typeface="Century Gothic"/>
              </a:rPr>
              <a:t> de: Kleim JA, Jones TA. Principles of experience-dependent neural plasticity: implications for rehabilitation after brain damage. J Speech Lang Hear Res. 2008 Feb;51(1):S225-39. </a:t>
            </a:r>
            <a:r>
              <a:rPr lang="en-US" sz="1000" err="1">
                <a:solidFill>
                  <a:srgbClr val="212121"/>
                </a:solidFill>
                <a:latin typeface="Century Gothic"/>
              </a:rPr>
              <a:t>doi</a:t>
            </a:r>
            <a:r>
              <a:rPr lang="en-US" sz="1000">
                <a:solidFill>
                  <a:srgbClr val="212121"/>
                </a:solidFill>
                <a:latin typeface="Century Gothic"/>
              </a:rPr>
              <a:t>: 10.1044/1092-4388(2008/018). PMID: 18230848.</a:t>
            </a:r>
            <a:endParaRPr lang="en-US" sz="1000">
              <a:latin typeface="Century Gothic"/>
            </a:endParaRPr>
          </a:p>
        </p:txBody>
      </p:sp>
    </p:spTree>
    <p:extLst>
      <p:ext uri="{BB962C8B-B14F-4D97-AF65-F5344CB8AC3E}">
        <p14:creationId xmlns:p14="http://schemas.microsoft.com/office/powerpoint/2010/main" val="169856894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e3ca3bed-316c-421b-8e24-12d7f5410c83">
      <Terms xmlns="http://schemas.microsoft.com/office/infopath/2007/PartnerControls"/>
    </lcf76f155ced4ddcb4097134ff3c332f>
    <TaxCatchAll xmlns="a1a37ba0-c12d-405a-a4db-f04e89ca3326"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83FA68CA69CDC4E9D44D98DF8DF06AC" ma:contentTypeVersion="16" ma:contentTypeDescription="Create a new document." ma:contentTypeScope="" ma:versionID="acb73bd8c37b30d13ffb425f5a170283">
  <xsd:schema xmlns:xsd="http://www.w3.org/2001/XMLSchema" xmlns:xs="http://www.w3.org/2001/XMLSchema" xmlns:p="http://schemas.microsoft.com/office/2006/metadata/properties" xmlns:ns2="e3ca3bed-316c-421b-8e24-12d7f5410c83" xmlns:ns3="a1a37ba0-c12d-405a-a4db-f04e89ca3326" targetNamespace="http://schemas.microsoft.com/office/2006/metadata/properties" ma:root="true" ma:fieldsID="b025d5f57ab2483dfc9935b753b5ccb3" ns2:_="" ns3:_="">
    <xsd:import namespace="e3ca3bed-316c-421b-8e24-12d7f5410c83"/>
    <xsd:import namespace="a1a37ba0-c12d-405a-a4db-f04e89ca332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Tags" minOccurs="0"/>
                <xsd:element ref="ns2:MediaServiceGenerationTime" minOccurs="0"/>
                <xsd:element ref="ns2:MediaServiceEventHashCode" minOccurs="0"/>
                <xsd:element ref="ns2:MediaServiceOCR"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SearchPropertie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ca3bed-316c-421b-8e24-12d7f5410c8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f218295f-687b-4006-a255-510d9d5ee80a"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Location" ma:index="23"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1a37ba0-c12d-405a-a4db-f04e89ca3326"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c396ee6a-2d07-4bdd-9159-46dd514f42a8}" ma:internalName="TaxCatchAll" ma:showField="CatchAllData" ma:web="a1a37ba0-c12d-405a-a4db-f04e89ca332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90A9A82-97D0-4B55-AAE4-05F44A9BBDED}">
  <ds:schemaRefs>
    <ds:schemaRef ds:uri="http://schemas.microsoft.com/office/2006/metadata/properties"/>
    <ds:schemaRef ds:uri="http://schemas.microsoft.com/office/infopath/2007/PartnerControls"/>
    <ds:schemaRef ds:uri="e3ca3bed-316c-421b-8e24-12d7f5410c83"/>
    <ds:schemaRef ds:uri="a1a37ba0-c12d-405a-a4db-f04e89ca3326"/>
  </ds:schemaRefs>
</ds:datastoreItem>
</file>

<file path=customXml/itemProps2.xml><?xml version="1.0" encoding="utf-8"?>
<ds:datastoreItem xmlns:ds="http://schemas.openxmlformats.org/officeDocument/2006/customXml" ds:itemID="{2AE9E3EE-B6A9-4B29-A429-B9E41EEB3B19}">
  <ds:schemaRefs>
    <ds:schemaRef ds:uri="http://schemas.microsoft.com/sharepoint/v3/contenttype/forms"/>
  </ds:schemaRefs>
</ds:datastoreItem>
</file>

<file path=customXml/itemProps3.xml><?xml version="1.0" encoding="utf-8"?>
<ds:datastoreItem xmlns:ds="http://schemas.openxmlformats.org/officeDocument/2006/customXml" ds:itemID="{401BE120-FE02-44D8-BAE1-F851040920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3ca3bed-316c-421b-8e24-12d7f5410c83"/>
    <ds:schemaRef ds:uri="a1a37ba0-c12d-405a-a4db-f04e89ca33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2</TotalTime>
  <Words>1437</Words>
  <Application>Microsoft Office PowerPoint</Application>
  <PresentationFormat>Custom</PresentationFormat>
  <Paragraphs>161</Paragraphs>
  <Slides>13</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13</vt:i4>
      </vt:variant>
    </vt:vector>
  </HeadingPairs>
  <TitlesOfParts>
    <vt:vector size="20" baseType="lpstr">
      <vt:lpstr>Arial</vt:lpstr>
      <vt:lpstr>Calibri</vt:lpstr>
      <vt:lpstr>Calibri Light</vt:lpstr>
      <vt:lpstr>Century Gothic</vt:lpstr>
      <vt:lpstr>Open Sans</vt:lpstr>
      <vt:lpstr>Office Theme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Laura Dunn</cp:lastModifiedBy>
  <cp:revision>178</cp:revision>
  <dcterms:created xsi:type="dcterms:W3CDTF">2023-02-10T20:27:58Z</dcterms:created>
  <dcterms:modified xsi:type="dcterms:W3CDTF">2024-12-02T19:10:24Z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0x010100B83FA68CA69CDC4E9D44D98DF8DF06AC</vt:lpwstr>
  </property>
  <property fmtid="{D5CDD505-2E9C-101B-9397-08002B2CF9AE}" pid="3" name="MediaServiceImageTags">
    <vt:lpwstr/>
  </property>
</Properties>
</file>