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Lst>
  <p:sldIdLst>
    <p:sldId id="325" r:id="rId5"/>
    <p:sldId id="320" r:id="rId6"/>
    <p:sldId id="322" r:id="rId7"/>
    <p:sldId id="321" r:id="rId8"/>
    <p:sldId id="323" r:id="rId9"/>
  </p:sldIdLst>
  <p:sldSz cx="7772400" cy="100584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F9F451B2-DE3A-FDDF-26EA-D8118B6AD02F}" name="aober104@uottawa.ca" initials="ao" userId="S::urn:spo:guest#aober104@uottawa.ca::"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5F5F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A7DF6A0-E809-48E2-A2E0-169295956C0D}" v="10" dt="2024-11-18T20:42:15.76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5" d="100"/>
          <a:sy n="75" d="100"/>
        </p:scale>
        <p:origin x="2634"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customXml" Target="../customXml/item2.xml"/><Relationship Id="rId16" Type="http://schemas.microsoft.com/office/2018/10/relationships/authors" Target="author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5" Type="http://schemas.microsoft.com/office/2015/10/relationships/revisionInfo" Target="revisionInfo.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aura Dunn" userId="S::laudunn@toh.ca::a1b48991-b855-4e9d-9b46-097d553f086f" providerId="AD" clId="Web-{E130E96D-A16F-09B1-889F-967D99050C81}"/>
    <pc:docChg chg="modSld">
      <pc:chgData name="Laura Dunn" userId="S::laudunn@toh.ca::a1b48991-b855-4e9d-9b46-097d553f086f" providerId="AD" clId="Web-{E130E96D-A16F-09B1-889F-967D99050C81}" dt="2024-02-07T14:58:14.737" v="23" actId="20577"/>
      <pc:docMkLst>
        <pc:docMk/>
      </pc:docMkLst>
      <pc:sldChg chg="delSp modSp">
        <pc:chgData name="Laura Dunn" userId="S::laudunn@toh.ca::a1b48991-b855-4e9d-9b46-097d553f086f" providerId="AD" clId="Web-{E130E96D-A16F-09B1-889F-967D99050C81}" dt="2024-02-07T14:57:49.237" v="19" actId="1076"/>
        <pc:sldMkLst>
          <pc:docMk/>
          <pc:sldMk cId="119083880" sldId="320"/>
        </pc:sldMkLst>
        <pc:spChg chg="del">
          <ac:chgData name="Laura Dunn" userId="S::laudunn@toh.ca::a1b48991-b855-4e9d-9b46-097d553f086f" providerId="AD" clId="Web-{E130E96D-A16F-09B1-889F-967D99050C81}" dt="2024-02-07T14:55:45.782" v="1"/>
          <ac:spMkLst>
            <pc:docMk/>
            <pc:sldMk cId="119083880" sldId="320"/>
            <ac:spMk id="5" creationId="{95A879F6-5C32-63D0-E8D3-3F9C5969B5A0}"/>
          </ac:spMkLst>
        </pc:spChg>
        <pc:spChg chg="mod">
          <ac:chgData name="Laura Dunn" userId="S::laudunn@toh.ca::a1b48991-b855-4e9d-9b46-097d553f086f" providerId="AD" clId="Web-{E130E96D-A16F-09B1-889F-967D99050C81}" dt="2024-02-07T14:57:08.002" v="12" actId="1076"/>
          <ac:spMkLst>
            <pc:docMk/>
            <pc:sldMk cId="119083880" sldId="320"/>
            <ac:spMk id="35" creationId="{40D61B4B-13AC-BFBA-02A3-575AE9634926}"/>
          </ac:spMkLst>
        </pc:spChg>
        <pc:spChg chg="mod">
          <ac:chgData name="Laura Dunn" userId="S::laudunn@toh.ca::a1b48991-b855-4e9d-9b46-097d553f086f" providerId="AD" clId="Web-{E130E96D-A16F-09B1-889F-967D99050C81}" dt="2024-02-07T14:57:42.987" v="18" actId="1076"/>
          <ac:spMkLst>
            <pc:docMk/>
            <pc:sldMk cId="119083880" sldId="320"/>
            <ac:spMk id="36" creationId="{EF8EB1F8-819B-19DB-0AD1-F0CEDE592EDE}"/>
          </ac:spMkLst>
        </pc:spChg>
        <pc:picChg chg="del">
          <ac:chgData name="Laura Dunn" userId="S::laudunn@toh.ca::a1b48991-b855-4e9d-9b46-097d553f086f" providerId="AD" clId="Web-{E130E96D-A16F-09B1-889F-967D99050C81}" dt="2024-02-07T14:55:42.188" v="0"/>
          <ac:picMkLst>
            <pc:docMk/>
            <pc:sldMk cId="119083880" sldId="320"/>
            <ac:picMk id="2" creationId="{6A946DA5-0977-AE79-90E1-A4EFB39D23DE}"/>
          </ac:picMkLst>
        </pc:picChg>
        <pc:picChg chg="mod">
          <ac:chgData name="Laura Dunn" userId="S::laudunn@toh.ca::a1b48991-b855-4e9d-9b46-097d553f086f" providerId="AD" clId="Web-{E130E96D-A16F-09B1-889F-967D99050C81}" dt="2024-02-07T14:57:01.064" v="11" actId="1076"/>
          <ac:picMkLst>
            <pc:docMk/>
            <pc:sldMk cId="119083880" sldId="320"/>
            <ac:picMk id="9" creationId="{46C26EC5-125A-B352-8662-0D485491EC85}"/>
          </ac:picMkLst>
        </pc:picChg>
        <pc:picChg chg="mod">
          <ac:chgData name="Laura Dunn" userId="S::laudunn@toh.ca::a1b48991-b855-4e9d-9b46-097d553f086f" providerId="AD" clId="Web-{E130E96D-A16F-09B1-889F-967D99050C81}" dt="2024-02-07T14:57:49.237" v="19" actId="1076"/>
          <ac:picMkLst>
            <pc:docMk/>
            <pc:sldMk cId="119083880" sldId="320"/>
            <ac:picMk id="18" creationId="{314EE84E-2510-294E-B295-BEB7C4D26193}"/>
          </ac:picMkLst>
        </pc:picChg>
        <pc:picChg chg="mod">
          <ac:chgData name="Laura Dunn" userId="S::laudunn@toh.ca::a1b48991-b855-4e9d-9b46-097d553f086f" providerId="AD" clId="Web-{E130E96D-A16F-09B1-889F-967D99050C81}" dt="2024-02-07T14:57:20.705" v="14" actId="1076"/>
          <ac:picMkLst>
            <pc:docMk/>
            <pc:sldMk cId="119083880" sldId="320"/>
            <ac:picMk id="31" creationId="{5948629E-E220-1D66-8157-F1A10893DD14}"/>
          </ac:picMkLst>
        </pc:picChg>
        <pc:picChg chg="mod">
          <ac:chgData name="Laura Dunn" userId="S::laudunn@toh.ca::a1b48991-b855-4e9d-9b46-097d553f086f" providerId="AD" clId="Web-{E130E96D-A16F-09B1-889F-967D99050C81}" dt="2024-02-07T14:56:22.595" v="4" actId="1076"/>
          <ac:picMkLst>
            <pc:docMk/>
            <pc:sldMk cId="119083880" sldId="320"/>
            <ac:picMk id="34" creationId="{D4B5EDEB-1AB1-1276-20F8-283D262A7EB6}"/>
          </ac:picMkLst>
        </pc:picChg>
        <pc:cxnChg chg="mod">
          <ac:chgData name="Laura Dunn" userId="S::laudunn@toh.ca::a1b48991-b855-4e9d-9b46-097d553f086f" providerId="AD" clId="Web-{E130E96D-A16F-09B1-889F-967D99050C81}" dt="2024-02-07T14:57:14.127" v="13" actId="1076"/>
          <ac:cxnSpMkLst>
            <pc:docMk/>
            <pc:sldMk cId="119083880" sldId="320"/>
            <ac:cxnSpMk id="37" creationId="{4B65E46E-37C8-C21D-74D4-8EA39C651A1F}"/>
          </ac:cxnSpMkLst>
        </pc:cxnChg>
        <pc:cxnChg chg="mod">
          <ac:chgData name="Laura Dunn" userId="S::laudunn@toh.ca::a1b48991-b855-4e9d-9b46-097d553f086f" providerId="AD" clId="Web-{E130E96D-A16F-09B1-889F-967D99050C81}" dt="2024-02-07T14:56:55.408" v="10" actId="1076"/>
          <ac:cxnSpMkLst>
            <pc:docMk/>
            <pc:sldMk cId="119083880" sldId="320"/>
            <ac:cxnSpMk id="38" creationId="{872B0DCE-CCDF-437E-022A-AA80EB004078}"/>
          </ac:cxnSpMkLst>
        </pc:cxnChg>
        <pc:cxnChg chg="mod">
          <ac:chgData name="Laura Dunn" userId="S::laudunn@toh.ca::a1b48991-b855-4e9d-9b46-097d553f086f" providerId="AD" clId="Web-{E130E96D-A16F-09B1-889F-967D99050C81}" dt="2024-02-07T14:56:50.721" v="9" actId="1076"/>
          <ac:cxnSpMkLst>
            <pc:docMk/>
            <pc:sldMk cId="119083880" sldId="320"/>
            <ac:cxnSpMk id="39" creationId="{F99D7F39-6BCF-45F2-DE88-730338C1589E}"/>
          </ac:cxnSpMkLst>
        </pc:cxnChg>
        <pc:cxnChg chg="mod">
          <ac:chgData name="Laura Dunn" userId="S::laudunn@toh.ca::a1b48991-b855-4e9d-9b46-097d553f086f" providerId="AD" clId="Web-{E130E96D-A16F-09B1-889F-967D99050C81}" dt="2024-02-07T14:57:37.815" v="17" actId="1076"/>
          <ac:cxnSpMkLst>
            <pc:docMk/>
            <pc:sldMk cId="119083880" sldId="320"/>
            <ac:cxnSpMk id="40" creationId="{0060CB55-A542-E187-9D5A-342B52A36AB8}"/>
          </ac:cxnSpMkLst>
        </pc:cxnChg>
        <pc:cxnChg chg="mod">
          <ac:chgData name="Laura Dunn" userId="S::laudunn@toh.ca::a1b48991-b855-4e9d-9b46-097d553f086f" providerId="AD" clId="Web-{E130E96D-A16F-09B1-889F-967D99050C81}" dt="2024-02-07T14:57:30.956" v="16" actId="1076"/>
          <ac:cxnSpMkLst>
            <pc:docMk/>
            <pc:sldMk cId="119083880" sldId="320"/>
            <ac:cxnSpMk id="41" creationId="{F09DD154-FF35-C007-71A7-39DFFA2C2F7D}"/>
          </ac:cxnSpMkLst>
        </pc:cxnChg>
      </pc:sldChg>
      <pc:sldChg chg="delSp modSp">
        <pc:chgData name="Laura Dunn" userId="S::laudunn@toh.ca::a1b48991-b855-4e9d-9b46-097d553f086f" providerId="AD" clId="Web-{E130E96D-A16F-09B1-889F-967D99050C81}" dt="2024-02-07T14:58:14.737" v="23" actId="20577"/>
        <pc:sldMkLst>
          <pc:docMk/>
          <pc:sldMk cId="3359697870" sldId="321"/>
        </pc:sldMkLst>
        <pc:spChg chg="mod">
          <ac:chgData name="Laura Dunn" userId="S::laudunn@toh.ca::a1b48991-b855-4e9d-9b46-097d553f086f" providerId="AD" clId="Web-{E130E96D-A16F-09B1-889F-967D99050C81}" dt="2024-02-07T14:58:14.737" v="23" actId="20577"/>
          <ac:spMkLst>
            <pc:docMk/>
            <pc:sldMk cId="3359697870" sldId="321"/>
            <ac:spMk id="4" creationId="{93B4B16F-6B77-5CEA-9E38-C794F0B26A18}"/>
          </ac:spMkLst>
        </pc:spChg>
        <pc:picChg chg="del">
          <ac:chgData name="Laura Dunn" userId="S::laudunn@toh.ca::a1b48991-b855-4e9d-9b46-097d553f086f" providerId="AD" clId="Web-{E130E96D-A16F-09B1-889F-967D99050C81}" dt="2024-02-07T14:57:59.862" v="20"/>
          <ac:picMkLst>
            <pc:docMk/>
            <pc:sldMk cId="3359697870" sldId="321"/>
            <ac:picMk id="2" creationId="{F0ADD40D-FF72-50B5-9927-0BF75C7CE5B0}"/>
          </ac:picMkLst>
        </pc:picChg>
      </pc:sldChg>
    </pc:docChg>
  </pc:docChgLst>
  <pc:docChgLst>
    <pc:chgData name="Laura Dunn" userId="S::laudunn@toh.ca::a1b48991-b855-4e9d-9b46-097d553f086f" providerId="AD" clId="Web-{6B5DA282-30C2-C347-F125-70AC307DDEAC}"/>
    <pc:docChg chg="modSld">
      <pc:chgData name="Laura Dunn" userId="S::laudunn@toh.ca::a1b48991-b855-4e9d-9b46-097d553f086f" providerId="AD" clId="Web-{6B5DA282-30C2-C347-F125-70AC307DDEAC}" dt="2024-02-14T15:53:35.605" v="0" actId="20577"/>
      <pc:docMkLst>
        <pc:docMk/>
      </pc:docMkLst>
      <pc:sldChg chg="modSp">
        <pc:chgData name="Laura Dunn" userId="S::laudunn@toh.ca::a1b48991-b855-4e9d-9b46-097d553f086f" providerId="AD" clId="Web-{6B5DA282-30C2-C347-F125-70AC307DDEAC}" dt="2024-02-14T15:53:35.605" v="0" actId="20577"/>
        <pc:sldMkLst>
          <pc:docMk/>
          <pc:sldMk cId="3332556223" sldId="324"/>
        </pc:sldMkLst>
        <pc:spChg chg="mod">
          <ac:chgData name="Laura Dunn" userId="S::laudunn@toh.ca::a1b48991-b855-4e9d-9b46-097d553f086f" providerId="AD" clId="Web-{6B5DA282-30C2-C347-F125-70AC307DDEAC}" dt="2024-02-14T15:53:35.605" v="0" actId="20577"/>
          <ac:spMkLst>
            <pc:docMk/>
            <pc:sldMk cId="3332556223" sldId="324"/>
            <ac:spMk id="5" creationId="{2A4E26F8-3357-AA8B-1866-972113EB377A}"/>
          </ac:spMkLst>
        </pc:spChg>
      </pc:sldChg>
    </pc:docChg>
  </pc:docChgLst>
  <pc:docChgLst>
    <pc:chgData name="Laura Dunn" userId="S::laudunn@toh.ca::a1b48991-b855-4e9d-9b46-097d553f086f" providerId="AD" clId="Web-{372F572B-E1B2-A7F5-B3CF-05EC8A189843}"/>
    <pc:docChg chg="modSld">
      <pc:chgData name="Laura Dunn" userId="S::laudunn@toh.ca::a1b48991-b855-4e9d-9b46-097d553f086f" providerId="AD" clId="Web-{372F572B-E1B2-A7F5-B3CF-05EC8A189843}" dt="2024-02-07T13:16:19.780" v="11" actId="1076"/>
      <pc:docMkLst>
        <pc:docMk/>
      </pc:docMkLst>
      <pc:sldChg chg="modSp">
        <pc:chgData name="Laura Dunn" userId="S::laudunn@toh.ca::a1b48991-b855-4e9d-9b46-097d553f086f" providerId="AD" clId="Web-{372F572B-E1B2-A7F5-B3CF-05EC8A189843}" dt="2024-02-07T13:15:14.936" v="1" actId="1076"/>
        <pc:sldMkLst>
          <pc:docMk/>
          <pc:sldMk cId="119083880" sldId="320"/>
        </pc:sldMkLst>
        <pc:picChg chg="mod">
          <ac:chgData name="Laura Dunn" userId="S::laudunn@toh.ca::a1b48991-b855-4e9d-9b46-097d553f086f" providerId="AD" clId="Web-{372F572B-E1B2-A7F5-B3CF-05EC8A189843}" dt="2024-02-07T13:15:14.936" v="1" actId="1076"/>
          <ac:picMkLst>
            <pc:docMk/>
            <pc:sldMk cId="119083880" sldId="320"/>
            <ac:picMk id="34" creationId="{D4B5EDEB-1AB1-1276-20F8-283D262A7EB6}"/>
          </ac:picMkLst>
        </pc:picChg>
      </pc:sldChg>
      <pc:sldChg chg="addSp modSp">
        <pc:chgData name="Laura Dunn" userId="S::laudunn@toh.ca::a1b48991-b855-4e9d-9b46-097d553f086f" providerId="AD" clId="Web-{372F572B-E1B2-A7F5-B3CF-05EC8A189843}" dt="2024-02-07T13:16:19.780" v="11" actId="1076"/>
        <pc:sldMkLst>
          <pc:docMk/>
          <pc:sldMk cId="3359697870" sldId="321"/>
        </pc:sldMkLst>
        <pc:spChg chg="add mod">
          <ac:chgData name="Laura Dunn" userId="S::laudunn@toh.ca::a1b48991-b855-4e9d-9b46-097d553f086f" providerId="AD" clId="Web-{372F572B-E1B2-A7F5-B3CF-05EC8A189843}" dt="2024-02-07T13:16:19.780" v="11" actId="1076"/>
          <ac:spMkLst>
            <pc:docMk/>
            <pc:sldMk cId="3359697870" sldId="321"/>
            <ac:spMk id="4" creationId="{93B4B16F-6B77-5CEA-9E38-C794F0B26A18}"/>
          </ac:spMkLst>
        </pc:spChg>
        <pc:picChg chg="add mod">
          <ac:chgData name="Laura Dunn" userId="S::laudunn@toh.ca::a1b48991-b855-4e9d-9b46-097d553f086f" providerId="AD" clId="Web-{372F572B-E1B2-A7F5-B3CF-05EC8A189843}" dt="2024-02-07T13:15:39.374" v="4" actId="1076"/>
          <ac:picMkLst>
            <pc:docMk/>
            <pc:sldMk cId="3359697870" sldId="321"/>
            <ac:picMk id="2" creationId="{F0ADD40D-FF72-50B5-9927-0BF75C7CE5B0}"/>
          </ac:picMkLst>
        </pc:picChg>
      </pc:sldChg>
    </pc:docChg>
  </pc:docChgLst>
  <pc:docChgLst>
    <pc:chgData name="Laura Dunn" userId="S::laudunn@toh.ca::a1b48991-b855-4e9d-9b46-097d553f086f" providerId="AD" clId="Web-{5D5B2D5C-56CE-6394-FF0D-0C4B7F019780}"/>
    <pc:docChg chg="modSld">
      <pc:chgData name="Laura Dunn" userId="S::laudunn@toh.ca::a1b48991-b855-4e9d-9b46-097d553f086f" providerId="AD" clId="Web-{5D5B2D5C-56CE-6394-FF0D-0C4B7F019780}" dt="2024-02-07T13:06:14.381" v="65" actId="14100"/>
      <pc:docMkLst>
        <pc:docMk/>
      </pc:docMkLst>
      <pc:sldChg chg="addSp delSp modSp">
        <pc:chgData name="Laura Dunn" userId="S::laudunn@toh.ca::a1b48991-b855-4e9d-9b46-097d553f086f" providerId="AD" clId="Web-{5D5B2D5C-56CE-6394-FF0D-0C4B7F019780}" dt="2024-02-07T13:06:14.381" v="65" actId="14100"/>
        <pc:sldMkLst>
          <pc:docMk/>
          <pc:sldMk cId="119083880" sldId="320"/>
        </pc:sldMkLst>
        <pc:spChg chg="add mod">
          <ac:chgData name="Laura Dunn" userId="S::laudunn@toh.ca::a1b48991-b855-4e9d-9b46-097d553f086f" providerId="AD" clId="Web-{5D5B2D5C-56CE-6394-FF0D-0C4B7F019780}" dt="2024-02-07T13:06:14.381" v="65" actId="14100"/>
          <ac:spMkLst>
            <pc:docMk/>
            <pc:sldMk cId="119083880" sldId="320"/>
            <ac:spMk id="5" creationId="{95A879F6-5C32-63D0-E8D3-3F9C5969B5A0}"/>
          </ac:spMkLst>
        </pc:spChg>
        <pc:spChg chg="del">
          <ac:chgData name="Laura Dunn" userId="S::laudunn@toh.ca::a1b48991-b855-4e9d-9b46-097d553f086f" providerId="AD" clId="Web-{5D5B2D5C-56CE-6394-FF0D-0C4B7F019780}" dt="2024-02-07T13:02:35.752" v="30"/>
          <ac:spMkLst>
            <pc:docMk/>
            <pc:sldMk cId="119083880" sldId="320"/>
            <ac:spMk id="6" creationId="{D835422B-D565-722B-CA9F-1F864BDAAB5A}"/>
          </ac:spMkLst>
        </pc:spChg>
        <pc:spChg chg="mod">
          <ac:chgData name="Laura Dunn" userId="S::laudunn@toh.ca::a1b48991-b855-4e9d-9b46-097d553f086f" providerId="AD" clId="Web-{5D5B2D5C-56CE-6394-FF0D-0C4B7F019780}" dt="2024-02-07T13:04:10.801" v="40" actId="1076"/>
          <ac:spMkLst>
            <pc:docMk/>
            <pc:sldMk cId="119083880" sldId="320"/>
            <ac:spMk id="24" creationId="{22DE721B-C286-4AD7-AB9C-4B9E43ADBC83}"/>
          </ac:spMkLst>
        </pc:spChg>
        <pc:spChg chg="mod">
          <ac:chgData name="Laura Dunn" userId="S::laudunn@toh.ca::a1b48991-b855-4e9d-9b46-097d553f086f" providerId="AD" clId="Web-{5D5B2D5C-56CE-6394-FF0D-0C4B7F019780}" dt="2024-02-07T13:01:02.345" v="20" actId="1076"/>
          <ac:spMkLst>
            <pc:docMk/>
            <pc:sldMk cId="119083880" sldId="320"/>
            <ac:spMk id="35" creationId="{40D61B4B-13AC-BFBA-02A3-575AE9634926}"/>
          </ac:spMkLst>
        </pc:spChg>
        <pc:spChg chg="mod">
          <ac:chgData name="Laura Dunn" userId="S::laudunn@toh.ca::a1b48991-b855-4e9d-9b46-097d553f086f" providerId="AD" clId="Web-{5D5B2D5C-56CE-6394-FF0D-0C4B7F019780}" dt="2024-02-07T13:04:30.926" v="42" actId="1076"/>
          <ac:spMkLst>
            <pc:docMk/>
            <pc:sldMk cId="119083880" sldId="320"/>
            <ac:spMk id="36" creationId="{EF8EB1F8-819B-19DB-0AD1-F0CEDE592EDE}"/>
          </ac:spMkLst>
        </pc:spChg>
        <pc:picChg chg="add mod">
          <ac:chgData name="Laura Dunn" userId="S::laudunn@toh.ca::a1b48991-b855-4e9d-9b46-097d553f086f" providerId="AD" clId="Web-{5D5B2D5C-56CE-6394-FF0D-0C4B7F019780}" dt="2024-02-07T12:58:13.623" v="3" actId="1076"/>
          <ac:picMkLst>
            <pc:docMk/>
            <pc:sldMk cId="119083880" sldId="320"/>
            <ac:picMk id="2" creationId="{6A946DA5-0977-AE79-90E1-A4EFB39D23DE}"/>
          </ac:picMkLst>
        </pc:picChg>
        <pc:picChg chg="mod">
          <ac:chgData name="Laura Dunn" userId="S::laudunn@toh.ca::a1b48991-b855-4e9d-9b46-097d553f086f" providerId="AD" clId="Web-{5D5B2D5C-56CE-6394-FF0D-0C4B7F019780}" dt="2024-02-07T12:58:49.952" v="7" actId="1076"/>
          <ac:picMkLst>
            <pc:docMk/>
            <pc:sldMk cId="119083880" sldId="320"/>
            <ac:picMk id="9" creationId="{46C26EC5-125A-B352-8662-0D485491EC85}"/>
          </ac:picMkLst>
        </pc:picChg>
        <pc:picChg chg="mod">
          <ac:chgData name="Laura Dunn" userId="S::laudunn@toh.ca::a1b48991-b855-4e9d-9b46-097d553f086f" providerId="AD" clId="Web-{5D5B2D5C-56CE-6394-FF0D-0C4B7F019780}" dt="2024-02-07T13:02:31.549" v="29" actId="1076"/>
          <ac:picMkLst>
            <pc:docMk/>
            <pc:sldMk cId="119083880" sldId="320"/>
            <ac:picMk id="18" creationId="{314EE84E-2510-294E-B295-BEB7C4D26193}"/>
          </ac:picMkLst>
        </pc:picChg>
        <pc:picChg chg="mod">
          <ac:chgData name="Laura Dunn" userId="S::laudunn@toh.ca::a1b48991-b855-4e9d-9b46-097d553f086f" providerId="AD" clId="Web-{5D5B2D5C-56CE-6394-FF0D-0C4B7F019780}" dt="2024-02-07T12:59:12.280" v="9" actId="1076"/>
          <ac:picMkLst>
            <pc:docMk/>
            <pc:sldMk cId="119083880" sldId="320"/>
            <ac:picMk id="31" creationId="{5948629E-E220-1D66-8157-F1A10893DD14}"/>
          </ac:picMkLst>
        </pc:picChg>
        <pc:picChg chg="mod">
          <ac:chgData name="Laura Dunn" userId="S::laudunn@toh.ca::a1b48991-b855-4e9d-9b46-097d553f086f" providerId="AD" clId="Web-{5D5B2D5C-56CE-6394-FF0D-0C4B7F019780}" dt="2024-02-07T12:58:31.186" v="4" actId="1076"/>
          <ac:picMkLst>
            <pc:docMk/>
            <pc:sldMk cId="119083880" sldId="320"/>
            <ac:picMk id="34" creationId="{D4B5EDEB-1AB1-1276-20F8-283D262A7EB6}"/>
          </ac:picMkLst>
        </pc:picChg>
        <pc:cxnChg chg="mod">
          <ac:chgData name="Laura Dunn" userId="S::laudunn@toh.ca::a1b48991-b855-4e9d-9b46-097d553f086f" providerId="AD" clId="Web-{5D5B2D5C-56CE-6394-FF0D-0C4B7F019780}" dt="2024-02-07T13:01:18.110" v="22" actId="1076"/>
          <ac:cxnSpMkLst>
            <pc:docMk/>
            <pc:sldMk cId="119083880" sldId="320"/>
            <ac:cxnSpMk id="37" creationId="{4B65E46E-37C8-C21D-74D4-8EA39C651A1F}"/>
          </ac:cxnSpMkLst>
        </pc:cxnChg>
        <pc:cxnChg chg="mod">
          <ac:chgData name="Laura Dunn" userId="S::laudunn@toh.ca::a1b48991-b855-4e9d-9b46-097d553f086f" providerId="AD" clId="Web-{5D5B2D5C-56CE-6394-FF0D-0C4B7F019780}" dt="2024-02-07T13:00:53.626" v="19" actId="1076"/>
          <ac:cxnSpMkLst>
            <pc:docMk/>
            <pc:sldMk cId="119083880" sldId="320"/>
            <ac:cxnSpMk id="38" creationId="{872B0DCE-CCDF-437E-022A-AA80EB004078}"/>
          </ac:cxnSpMkLst>
        </pc:cxnChg>
        <pc:cxnChg chg="mod">
          <ac:chgData name="Laura Dunn" userId="S::laudunn@toh.ca::a1b48991-b855-4e9d-9b46-097d553f086f" providerId="AD" clId="Web-{5D5B2D5C-56CE-6394-FF0D-0C4B7F019780}" dt="2024-02-07T13:01:32.376" v="23" actId="1076"/>
          <ac:cxnSpMkLst>
            <pc:docMk/>
            <pc:sldMk cId="119083880" sldId="320"/>
            <ac:cxnSpMk id="39" creationId="{F99D7F39-6BCF-45F2-DE88-730338C1589E}"/>
          </ac:cxnSpMkLst>
        </pc:cxnChg>
        <pc:cxnChg chg="mod">
          <ac:chgData name="Laura Dunn" userId="S::laudunn@toh.ca::a1b48991-b855-4e9d-9b46-097d553f086f" providerId="AD" clId="Web-{5D5B2D5C-56CE-6394-FF0D-0C4B7F019780}" dt="2024-02-07T13:02:54.846" v="31" actId="1076"/>
          <ac:cxnSpMkLst>
            <pc:docMk/>
            <pc:sldMk cId="119083880" sldId="320"/>
            <ac:cxnSpMk id="40" creationId="{0060CB55-A542-E187-9D5A-342B52A36AB8}"/>
          </ac:cxnSpMkLst>
        </pc:cxnChg>
        <pc:cxnChg chg="mod">
          <ac:chgData name="Laura Dunn" userId="S::laudunn@toh.ca::a1b48991-b855-4e9d-9b46-097d553f086f" providerId="AD" clId="Web-{5D5B2D5C-56CE-6394-FF0D-0C4B7F019780}" dt="2024-02-07T13:04:22.801" v="41" actId="14100"/>
          <ac:cxnSpMkLst>
            <pc:docMk/>
            <pc:sldMk cId="119083880" sldId="320"/>
            <ac:cxnSpMk id="41" creationId="{F09DD154-FF35-C007-71A7-39DFFA2C2F7D}"/>
          </ac:cxnSpMkLst>
        </pc:cxnChg>
      </pc:sldChg>
    </pc:docChg>
  </pc:docChgLst>
  <pc:docChgLst>
    <pc:chgData name="Laura Dunn" userId="S::laudunn@toh.ca::a1b48991-b855-4e9d-9b46-097d553f086f" providerId="AD" clId="Web-{619823B7-C533-959D-44E1-AF4700FB6882}"/>
    <pc:docChg chg="modSld">
      <pc:chgData name="Laura Dunn" userId="S::laudunn@toh.ca::a1b48991-b855-4e9d-9b46-097d553f086f" providerId="AD" clId="Web-{619823B7-C533-959D-44E1-AF4700FB6882}" dt="2024-02-16T15:21:04.317" v="12" actId="1076"/>
      <pc:docMkLst>
        <pc:docMk/>
      </pc:docMkLst>
      <pc:sldChg chg="modSp">
        <pc:chgData name="Laura Dunn" userId="S::laudunn@toh.ca::a1b48991-b855-4e9d-9b46-097d553f086f" providerId="AD" clId="Web-{619823B7-C533-959D-44E1-AF4700FB6882}" dt="2024-02-16T15:21:04.317" v="12" actId="1076"/>
        <pc:sldMkLst>
          <pc:docMk/>
          <pc:sldMk cId="3332556223" sldId="324"/>
        </pc:sldMkLst>
        <pc:spChg chg="mod">
          <ac:chgData name="Laura Dunn" userId="S::laudunn@toh.ca::a1b48991-b855-4e9d-9b46-097d553f086f" providerId="AD" clId="Web-{619823B7-C533-959D-44E1-AF4700FB6882}" dt="2024-02-16T15:20:45.457" v="8" actId="1076"/>
          <ac:spMkLst>
            <pc:docMk/>
            <pc:sldMk cId="3332556223" sldId="324"/>
            <ac:spMk id="5" creationId="{2A4E26F8-3357-AA8B-1866-972113EB377A}"/>
          </ac:spMkLst>
        </pc:spChg>
        <pc:spChg chg="mod">
          <ac:chgData name="Laura Dunn" userId="S::laudunn@toh.ca::a1b48991-b855-4e9d-9b46-097d553f086f" providerId="AD" clId="Web-{619823B7-C533-959D-44E1-AF4700FB6882}" dt="2024-02-16T15:21:04.317" v="12" actId="1076"/>
          <ac:spMkLst>
            <pc:docMk/>
            <pc:sldMk cId="3332556223" sldId="324"/>
            <ac:spMk id="6" creationId="{7820F36B-1165-8106-6531-4A22156AA99D}"/>
          </ac:spMkLst>
        </pc:spChg>
      </pc:sldChg>
    </pc:docChg>
  </pc:docChgLst>
  <pc:docChgLst>
    <pc:chgData name="Laura Dunn" userId="S::laudunn@toh.ca::a1b48991-b855-4e9d-9b46-097d553f086f" providerId="AD" clId="Web-{C12C066A-7C1C-ABAC-9A1F-BBB47C167B2D}"/>
    <pc:docChg chg="addSld modSld sldOrd">
      <pc:chgData name="Laura Dunn" userId="S::laudunn@toh.ca::a1b48991-b855-4e9d-9b46-097d553f086f" providerId="AD" clId="Web-{C12C066A-7C1C-ABAC-9A1F-BBB47C167B2D}" dt="2024-02-14T15:53:00.679" v="43" actId="20577"/>
      <pc:docMkLst>
        <pc:docMk/>
      </pc:docMkLst>
      <pc:sldChg chg="ord">
        <pc:chgData name="Laura Dunn" userId="S::laudunn@toh.ca::a1b48991-b855-4e9d-9b46-097d553f086f" providerId="AD" clId="Web-{C12C066A-7C1C-ABAC-9A1F-BBB47C167B2D}" dt="2024-02-14T15:50:27.943" v="1"/>
        <pc:sldMkLst>
          <pc:docMk/>
          <pc:sldMk cId="119083880" sldId="320"/>
        </pc:sldMkLst>
      </pc:sldChg>
      <pc:sldChg chg="addSp delSp modSp new">
        <pc:chgData name="Laura Dunn" userId="S::laudunn@toh.ca::a1b48991-b855-4e9d-9b46-097d553f086f" providerId="AD" clId="Web-{C12C066A-7C1C-ABAC-9A1F-BBB47C167B2D}" dt="2024-02-14T15:53:00.679" v="43" actId="20577"/>
        <pc:sldMkLst>
          <pc:docMk/>
          <pc:sldMk cId="3332556223" sldId="324"/>
        </pc:sldMkLst>
        <pc:spChg chg="del">
          <ac:chgData name="Laura Dunn" userId="S::laudunn@toh.ca::a1b48991-b855-4e9d-9b46-097d553f086f" providerId="AD" clId="Web-{C12C066A-7C1C-ABAC-9A1F-BBB47C167B2D}" dt="2024-02-14T15:50:39.318" v="3"/>
          <ac:spMkLst>
            <pc:docMk/>
            <pc:sldMk cId="3332556223" sldId="324"/>
            <ac:spMk id="2" creationId="{42AEA906-341F-8E0C-7E69-403182763F8E}"/>
          </ac:spMkLst>
        </pc:spChg>
        <pc:spChg chg="del">
          <ac:chgData name="Laura Dunn" userId="S::laudunn@toh.ca::a1b48991-b855-4e9d-9b46-097d553f086f" providerId="AD" clId="Web-{C12C066A-7C1C-ABAC-9A1F-BBB47C167B2D}" dt="2024-02-14T15:50:36.552" v="2"/>
          <ac:spMkLst>
            <pc:docMk/>
            <pc:sldMk cId="3332556223" sldId="324"/>
            <ac:spMk id="3" creationId="{A2DF8268-E64B-5304-010A-E2249B33EF1F}"/>
          </ac:spMkLst>
        </pc:spChg>
        <pc:spChg chg="add mod">
          <ac:chgData name="Laura Dunn" userId="S::laudunn@toh.ca::a1b48991-b855-4e9d-9b46-097d553f086f" providerId="AD" clId="Web-{C12C066A-7C1C-ABAC-9A1F-BBB47C167B2D}" dt="2024-02-14T15:53:00.679" v="43" actId="20577"/>
          <ac:spMkLst>
            <pc:docMk/>
            <pc:sldMk cId="3332556223" sldId="324"/>
            <ac:spMk id="5" creationId="{2A4E26F8-3357-AA8B-1866-972113EB377A}"/>
          </ac:spMkLst>
        </pc:spChg>
        <pc:spChg chg="add mod">
          <ac:chgData name="Laura Dunn" userId="S::laudunn@toh.ca::a1b48991-b855-4e9d-9b46-097d553f086f" providerId="AD" clId="Web-{C12C066A-7C1C-ABAC-9A1F-BBB47C167B2D}" dt="2024-02-14T15:52:48.679" v="41" actId="1076"/>
          <ac:spMkLst>
            <pc:docMk/>
            <pc:sldMk cId="3332556223" sldId="324"/>
            <ac:spMk id="6" creationId="{7820F36B-1165-8106-6531-4A22156AA99D}"/>
          </ac:spMkLst>
        </pc:spChg>
        <pc:picChg chg="add mod ord">
          <ac:chgData name="Laura Dunn" userId="S::laudunn@toh.ca::a1b48991-b855-4e9d-9b46-097d553f086f" providerId="AD" clId="Web-{C12C066A-7C1C-ABAC-9A1F-BBB47C167B2D}" dt="2024-02-14T15:51:23.006" v="11" actId="1076"/>
          <ac:picMkLst>
            <pc:docMk/>
            <pc:sldMk cId="3332556223" sldId="324"/>
            <ac:picMk id="4" creationId="{67ACFB4F-6CC3-9964-3B1D-60741F1A72DF}"/>
          </ac:picMkLst>
        </pc:picChg>
      </pc:sldChg>
    </pc:docChg>
  </pc:docChgLst>
  <pc:docChgLst>
    <pc:chgData name="Laura Dunn" userId="a1b48991-b855-4e9d-9b46-097d553f086f" providerId="ADAL" clId="{CA7DF6A0-E809-48E2-A2E0-169295956C0D}"/>
    <pc:docChg chg="undo custSel addSld delSld modSld">
      <pc:chgData name="Laura Dunn" userId="a1b48991-b855-4e9d-9b46-097d553f086f" providerId="ADAL" clId="{CA7DF6A0-E809-48E2-A2E0-169295956C0D}" dt="2024-11-19T17:54:59.262" v="74" actId="47"/>
      <pc:docMkLst>
        <pc:docMk/>
      </pc:docMkLst>
      <pc:sldChg chg="modSp del mod">
        <pc:chgData name="Laura Dunn" userId="a1b48991-b855-4e9d-9b46-097d553f086f" providerId="ADAL" clId="{CA7DF6A0-E809-48E2-A2E0-169295956C0D}" dt="2024-11-19T17:54:59.262" v="74" actId="47"/>
        <pc:sldMkLst>
          <pc:docMk/>
          <pc:sldMk cId="3332556223" sldId="324"/>
        </pc:sldMkLst>
        <pc:picChg chg="mod">
          <ac:chgData name="Laura Dunn" userId="a1b48991-b855-4e9d-9b46-097d553f086f" providerId="ADAL" clId="{CA7DF6A0-E809-48E2-A2E0-169295956C0D}" dt="2024-11-18T17:48:52.861" v="1" actId="14100"/>
          <ac:picMkLst>
            <pc:docMk/>
            <pc:sldMk cId="3332556223" sldId="324"/>
            <ac:picMk id="4" creationId="{67ACFB4F-6CC3-9964-3B1D-60741F1A72DF}"/>
          </ac:picMkLst>
        </pc:picChg>
      </pc:sldChg>
      <pc:sldChg chg="addSp delSp modSp add mod setBg">
        <pc:chgData name="Laura Dunn" userId="a1b48991-b855-4e9d-9b46-097d553f086f" providerId="ADAL" clId="{CA7DF6A0-E809-48E2-A2E0-169295956C0D}" dt="2024-11-19T17:54:43.008" v="73" actId="113"/>
        <pc:sldMkLst>
          <pc:docMk/>
          <pc:sldMk cId="4199629582" sldId="325"/>
        </pc:sldMkLst>
        <pc:spChg chg="add del mod">
          <ac:chgData name="Laura Dunn" userId="a1b48991-b855-4e9d-9b46-097d553f086f" providerId="ADAL" clId="{CA7DF6A0-E809-48E2-A2E0-169295956C0D}" dt="2024-11-19T17:52:03.923" v="55" actId="478"/>
          <ac:spMkLst>
            <pc:docMk/>
            <pc:sldMk cId="4199629582" sldId="325"/>
            <ac:spMk id="2" creationId="{CD28A7FF-D51E-54A7-AB96-D1D6C3D8B487}"/>
          </ac:spMkLst>
        </pc:spChg>
        <pc:spChg chg="add del mod">
          <ac:chgData name="Laura Dunn" userId="a1b48991-b855-4e9d-9b46-097d553f086f" providerId="ADAL" clId="{CA7DF6A0-E809-48E2-A2E0-169295956C0D}" dt="2024-11-18T17:50:50.710" v="8" actId="478"/>
          <ac:spMkLst>
            <pc:docMk/>
            <pc:sldMk cId="4199629582" sldId="325"/>
            <ac:spMk id="3" creationId="{15070042-C0BC-4F26-094C-42697F6FB2BA}"/>
          </ac:spMkLst>
        </pc:spChg>
        <pc:spChg chg="add mod">
          <ac:chgData name="Laura Dunn" userId="a1b48991-b855-4e9d-9b46-097d553f086f" providerId="ADAL" clId="{CA7DF6A0-E809-48E2-A2E0-169295956C0D}" dt="2024-11-19T17:53:24.874" v="63" actId="14100"/>
          <ac:spMkLst>
            <pc:docMk/>
            <pc:sldMk cId="4199629582" sldId="325"/>
            <ac:spMk id="3" creationId="{2615CA48-11DB-489D-DDFF-1FCF87D1D3FC}"/>
          </ac:spMkLst>
        </pc:spChg>
        <pc:spChg chg="del mod">
          <ac:chgData name="Laura Dunn" userId="a1b48991-b855-4e9d-9b46-097d553f086f" providerId="ADAL" clId="{CA7DF6A0-E809-48E2-A2E0-169295956C0D}" dt="2024-11-18T17:56:09.645" v="42"/>
          <ac:spMkLst>
            <pc:docMk/>
            <pc:sldMk cId="4199629582" sldId="325"/>
            <ac:spMk id="5" creationId="{2A4E26F8-3357-AA8B-1866-972113EB377A}"/>
          </ac:spMkLst>
        </pc:spChg>
        <pc:spChg chg="mod">
          <ac:chgData name="Laura Dunn" userId="a1b48991-b855-4e9d-9b46-097d553f086f" providerId="ADAL" clId="{CA7DF6A0-E809-48E2-A2E0-169295956C0D}" dt="2024-11-19T17:54:03.786" v="69" actId="1076"/>
          <ac:spMkLst>
            <pc:docMk/>
            <pc:sldMk cId="4199629582" sldId="325"/>
            <ac:spMk id="6" creationId="{7820F36B-1165-8106-6531-4A22156AA99D}"/>
          </ac:spMkLst>
        </pc:spChg>
        <pc:spChg chg="add mod">
          <ac:chgData name="Laura Dunn" userId="a1b48991-b855-4e9d-9b46-097d553f086f" providerId="ADAL" clId="{CA7DF6A0-E809-48E2-A2E0-169295956C0D}" dt="2024-11-19T17:54:43.008" v="73" actId="113"/>
          <ac:spMkLst>
            <pc:docMk/>
            <pc:sldMk cId="4199629582" sldId="325"/>
            <ac:spMk id="8" creationId="{F39DB895-8B62-40C9-A32B-E8F6B6FA410A}"/>
          </ac:spMkLst>
        </pc:spChg>
        <pc:picChg chg="del">
          <ac:chgData name="Laura Dunn" userId="a1b48991-b855-4e9d-9b46-097d553f086f" providerId="ADAL" clId="{CA7DF6A0-E809-48E2-A2E0-169295956C0D}" dt="2024-11-18T17:50:14.769" v="3" actId="478"/>
          <ac:picMkLst>
            <pc:docMk/>
            <pc:sldMk cId="4199629582" sldId="325"/>
            <ac:picMk id="4" creationId="{67ACFB4F-6CC3-9964-3B1D-60741F1A72DF}"/>
          </ac:picMkLst>
        </pc:picChg>
        <pc:picChg chg="add del mod">
          <ac:chgData name="Laura Dunn" userId="a1b48991-b855-4e9d-9b46-097d553f086f" providerId="ADAL" clId="{CA7DF6A0-E809-48E2-A2E0-169295956C0D}" dt="2024-11-19T17:53:33.647" v="64" actId="478"/>
          <ac:picMkLst>
            <pc:docMk/>
            <pc:sldMk cId="4199629582" sldId="325"/>
            <ac:picMk id="10" creationId="{54CA7ECF-E700-1DDB-C73A-8E123B6F080A}"/>
          </ac:picMkLst>
        </pc:picChg>
        <pc:picChg chg="add mod">
          <ac:chgData name="Laura Dunn" userId="a1b48991-b855-4e9d-9b46-097d553f086f" providerId="ADAL" clId="{CA7DF6A0-E809-48E2-A2E0-169295956C0D}" dt="2024-11-19T17:54:18.991" v="71" actId="1076"/>
          <ac:picMkLst>
            <pc:docMk/>
            <pc:sldMk cId="4199629582" sldId="325"/>
            <ac:picMk id="12" creationId="{281D7713-493E-E832-5B32-52AAD6EF66F5}"/>
          </ac:picMkLst>
        </pc:pic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1646133"/>
            <a:ext cx="6606540" cy="3501813"/>
          </a:xfrm>
        </p:spPr>
        <p:txBody>
          <a:bodyPr anchor="b"/>
          <a:lstStyle>
            <a:lvl1pPr algn="ctr">
              <a:defRPr sz="4636"/>
            </a:lvl1pPr>
          </a:lstStyle>
          <a:p>
            <a:r>
              <a:rPr lang="en-US"/>
              <a:t>Click to edit Master title style</a:t>
            </a:r>
          </a:p>
        </p:txBody>
      </p:sp>
      <p:sp>
        <p:nvSpPr>
          <p:cNvPr id="3" name="Subtitle 2"/>
          <p:cNvSpPr>
            <a:spLocks noGrp="1"/>
          </p:cNvSpPr>
          <p:nvPr>
            <p:ph type="subTitle" idx="1"/>
          </p:nvPr>
        </p:nvSpPr>
        <p:spPr>
          <a:xfrm>
            <a:off x="971550" y="5282989"/>
            <a:ext cx="5829300" cy="2428451"/>
          </a:xfrm>
        </p:spPr>
        <p:txBody>
          <a:bodyPr/>
          <a:lstStyle>
            <a:lvl1pPr marL="0" indent="0" algn="ctr">
              <a:buNone/>
              <a:defRPr sz="1854"/>
            </a:lvl1pPr>
            <a:lvl2pPr marL="353278" indent="0" algn="ctr">
              <a:buNone/>
              <a:defRPr sz="1545"/>
            </a:lvl2pPr>
            <a:lvl3pPr marL="706557" indent="0" algn="ctr">
              <a:buNone/>
              <a:defRPr sz="1391"/>
            </a:lvl3pPr>
            <a:lvl4pPr marL="1059835" indent="0" algn="ctr">
              <a:buNone/>
              <a:defRPr sz="1236"/>
            </a:lvl4pPr>
            <a:lvl5pPr marL="1413114" indent="0" algn="ctr">
              <a:buNone/>
              <a:defRPr sz="1236"/>
            </a:lvl5pPr>
            <a:lvl6pPr marL="1766392" indent="0" algn="ctr">
              <a:buNone/>
              <a:defRPr sz="1236"/>
            </a:lvl6pPr>
            <a:lvl7pPr marL="2119671" indent="0" algn="ctr">
              <a:buNone/>
              <a:defRPr sz="1236"/>
            </a:lvl7pPr>
            <a:lvl8pPr marL="2472949" indent="0" algn="ctr">
              <a:buNone/>
              <a:defRPr sz="1236"/>
            </a:lvl8pPr>
            <a:lvl9pPr marL="2826228" indent="0" algn="ctr">
              <a:buNone/>
              <a:defRPr sz="1236"/>
            </a:lvl9pPr>
          </a:lstStyle>
          <a:p>
            <a:r>
              <a:rPr lang="en-US"/>
              <a:t>Click to edit Master subtitle style</a:t>
            </a:r>
          </a:p>
        </p:txBody>
      </p:sp>
      <p:sp>
        <p:nvSpPr>
          <p:cNvPr id="4" name="Date Placeholder 3"/>
          <p:cNvSpPr>
            <a:spLocks noGrp="1"/>
          </p:cNvSpPr>
          <p:nvPr>
            <p:ph type="dt" sz="half" idx="10"/>
          </p:nvPr>
        </p:nvSpPr>
        <p:spPr/>
        <p:txBody>
          <a:bodyPr/>
          <a:lstStyle/>
          <a:p>
            <a:fld id="{C764DE79-268F-4C1A-8933-263129D2AF90}" type="datetimeFigureOut">
              <a:rPr lang="en-US" dirty="0"/>
              <a:t>11/19/2024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17932660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764DE79-268F-4C1A-8933-263129D2AF90}" type="datetimeFigureOut">
              <a:rPr lang="en-US" dirty="0"/>
              <a:t>11/19/2024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6510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2124" y="535517"/>
            <a:ext cx="1675924" cy="8524029"/>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534353" y="535517"/>
            <a:ext cx="4930616" cy="852402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764DE79-268F-4C1A-8933-263129D2AF90}" type="datetimeFigureOut">
              <a:rPr lang="en-US" dirty="0"/>
              <a:t>11/19/2024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42522772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764DE79-268F-4C1A-8933-263129D2AF90}" type="datetimeFigureOut">
              <a:rPr lang="en-US" dirty="0"/>
              <a:t>11/19/2024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23559287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05" y="2507618"/>
            <a:ext cx="6703695" cy="4184014"/>
          </a:xfrm>
        </p:spPr>
        <p:txBody>
          <a:bodyPr anchor="b"/>
          <a:lstStyle>
            <a:lvl1pPr>
              <a:defRPr sz="4636"/>
            </a:lvl1pPr>
          </a:lstStyle>
          <a:p>
            <a:r>
              <a:rPr lang="en-US"/>
              <a:t>Click to edit Master title style</a:t>
            </a:r>
          </a:p>
        </p:txBody>
      </p:sp>
      <p:sp>
        <p:nvSpPr>
          <p:cNvPr id="3" name="Text Placeholder 2"/>
          <p:cNvSpPr>
            <a:spLocks noGrp="1"/>
          </p:cNvSpPr>
          <p:nvPr>
            <p:ph type="body" idx="1"/>
          </p:nvPr>
        </p:nvSpPr>
        <p:spPr>
          <a:xfrm>
            <a:off x="530305" y="6731215"/>
            <a:ext cx="6703695" cy="2200274"/>
          </a:xfrm>
        </p:spPr>
        <p:txBody>
          <a:bodyPr/>
          <a:lstStyle>
            <a:lvl1pPr marL="0" indent="0">
              <a:buNone/>
              <a:defRPr sz="1854">
                <a:solidFill>
                  <a:schemeClr val="tx1"/>
                </a:solidFill>
              </a:defRPr>
            </a:lvl1pPr>
            <a:lvl2pPr marL="353278" indent="0">
              <a:buNone/>
              <a:defRPr sz="1545">
                <a:solidFill>
                  <a:schemeClr val="tx1">
                    <a:tint val="75000"/>
                  </a:schemeClr>
                </a:solidFill>
              </a:defRPr>
            </a:lvl2pPr>
            <a:lvl3pPr marL="706557" indent="0">
              <a:buNone/>
              <a:defRPr sz="1391">
                <a:solidFill>
                  <a:schemeClr val="tx1">
                    <a:tint val="75000"/>
                  </a:schemeClr>
                </a:solidFill>
              </a:defRPr>
            </a:lvl3pPr>
            <a:lvl4pPr marL="1059835" indent="0">
              <a:buNone/>
              <a:defRPr sz="1236">
                <a:solidFill>
                  <a:schemeClr val="tx1">
                    <a:tint val="75000"/>
                  </a:schemeClr>
                </a:solidFill>
              </a:defRPr>
            </a:lvl4pPr>
            <a:lvl5pPr marL="1413114" indent="0">
              <a:buNone/>
              <a:defRPr sz="1236">
                <a:solidFill>
                  <a:schemeClr val="tx1">
                    <a:tint val="75000"/>
                  </a:schemeClr>
                </a:solidFill>
              </a:defRPr>
            </a:lvl5pPr>
            <a:lvl6pPr marL="1766392" indent="0">
              <a:buNone/>
              <a:defRPr sz="1236">
                <a:solidFill>
                  <a:schemeClr val="tx1">
                    <a:tint val="75000"/>
                  </a:schemeClr>
                </a:solidFill>
              </a:defRPr>
            </a:lvl6pPr>
            <a:lvl7pPr marL="2119671" indent="0">
              <a:buNone/>
              <a:defRPr sz="1236">
                <a:solidFill>
                  <a:schemeClr val="tx1">
                    <a:tint val="75000"/>
                  </a:schemeClr>
                </a:solidFill>
              </a:defRPr>
            </a:lvl7pPr>
            <a:lvl8pPr marL="2472949" indent="0">
              <a:buNone/>
              <a:defRPr sz="1236">
                <a:solidFill>
                  <a:schemeClr val="tx1">
                    <a:tint val="75000"/>
                  </a:schemeClr>
                </a:solidFill>
              </a:defRPr>
            </a:lvl8pPr>
            <a:lvl9pPr marL="2826228" indent="0">
              <a:buNone/>
              <a:defRPr sz="1236">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764DE79-268F-4C1A-8933-263129D2AF90}" type="datetimeFigureOut">
              <a:rPr lang="en-US" dirty="0"/>
              <a:t>11/19/2024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4355102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534353" y="2677584"/>
            <a:ext cx="3303270" cy="6381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934778" y="2677584"/>
            <a:ext cx="3303270" cy="6381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764DE79-268F-4C1A-8933-263129D2AF90}" type="datetimeFigureOut">
              <a:rPr lang="en-US" dirty="0"/>
              <a:t>11/19/2024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4578901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5365" y="535519"/>
            <a:ext cx="6703695" cy="1944159"/>
          </a:xfrm>
        </p:spPr>
        <p:txBody>
          <a:bodyPr/>
          <a:lstStyle/>
          <a:p>
            <a:r>
              <a:rPr lang="en-US"/>
              <a:t>Click to edit Master title style</a:t>
            </a:r>
          </a:p>
        </p:txBody>
      </p:sp>
      <p:sp>
        <p:nvSpPr>
          <p:cNvPr id="3" name="Text Placeholder 2"/>
          <p:cNvSpPr>
            <a:spLocks noGrp="1"/>
          </p:cNvSpPr>
          <p:nvPr>
            <p:ph type="body" idx="1"/>
          </p:nvPr>
        </p:nvSpPr>
        <p:spPr>
          <a:xfrm>
            <a:off x="535366" y="2465706"/>
            <a:ext cx="3288089" cy="1208404"/>
          </a:xfrm>
        </p:spPr>
        <p:txBody>
          <a:bodyPr anchor="b"/>
          <a:lstStyle>
            <a:lvl1pPr marL="0" indent="0">
              <a:buNone/>
              <a:defRPr sz="1854" b="1"/>
            </a:lvl1pPr>
            <a:lvl2pPr marL="353278" indent="0">
              <a:buNone/>
              <a:defRPr sz="1545" b="1"/>
            </a:lvl2pPr>
            <a:lvl3pPr marL="706557" indent="0">
              <a:buNone/>
              <a:defRPr sz="1391" b="1"/>
            </a:lvl3pPr>
            <a:lvl4pPr marL="1059835" indent="0">
              <a:buNone/>
              <a:defRPr sz="1236" b="1"/>
            </a:lvl4pPr>
            <a:lvl5pPr marL="1413114" indent="0">
              <a:buNone/>
              <a:defRPr sz="1236" b="1"/>
            </a:lvl5pPr>
            <a:lvl6pPr marL="1766392" indent="0">
              <a:buNone/>
              <a:defRPr sz="1236" b="1"/>
            </a:lvl6pPr>
            <a:lvl7pPr marL="2119671" indent="0">
              <a:buNone/>
              <a:defRPr sz="1236" b="1"/>
            </a:lvl7pPr>
            <a:lvl8pPr marL="2472949" indent="0">
              <a:buNone/>
              <a:defRPr sz="1236" b="1"/>
            </a:lvl8pPr>
            <a:lvl9pPr marL="2826228" indent="0">
              <a:buNone/>
              <a:defRPr sz="1236" b="1"/>
            </a:lvl9pPr>
          </a:lstStyle>
          <a:p>
            <a:pPr lvl="0"/>
            <a:r>
              <a:rPr lang="en-US"/>
              <a:t>Click to edit Master text styles</a:t>
            </a:r>
          </a:p>
        </p:txBody>
      </p:sp>
      <p:sp>
        <p:nvSpPr>
          <p:cNvPr id="4" name="Content Placeholder 3"/>
          <p:cNvSpPr>
            <a:spLocks noGrp="1"/>
          </p:cNvSpPr>
          <p:nvPr>
            <p:ph sz="half" idx="2"/>
          </p:nvPr>
        </p:nvSpPr>
        <p:spPr>
          <a:xfrm>
            <a:off x="535366" y="3674110"/>
            <a:ext cx="3288089" cy="54040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934778" y="2465706"/>
            <a:ext cx="3304282" cy="1208404"/>
          </a:xfrm>
        </p:spPr>
        <p:txBody>
          <a:bodyPr anchor="b"/>
          <a:lstStyle>
            <a:lvl1pPr marL="0" indent="0">
              <a:buNone/>
              <a:defRPr sz="1854" b="1"/>
            </a:lvl1pPr>
            <a:lvl2pPr marL="353278" indent="0">
              <a:buNone/>
              <a:defRPr sz="1545" b="1"/>
            </a:lvl2pPr>
            <a:lvl3pPr marL="706557" indent="0">
              <a:buNone/>
              <a:defRPr sz="1391" b="1"/>
            </a:lvl3pPr>
            <a:lvl4pPr marL="1059835" indent="0">
              <a:buNone/>
              <a:defRPr sz="1236" b="1"/>
            </a:lvl4pPr>
            <a:lvl5pPr marL="1413114" indent="0">
              <a:buNone/>
              <a:defRPr sz="1236" b="1"/>
            </a:lvl5pPr>
            <a:lvl6pPr marL="1766392" indent="0">
              <a:buNone/>
              <a:defRPr sz="1236" b="1"/>
            </a:lvl6pPr>
            <a:lvl7pPr marL="2119671" indent="0">
              <a:buNone/>
              <a:defRPr sz="1236" b="1"/>
            </a:lvl7pPr>
            <a:lvl8pPr marL="2472949" indent="0">
              <a:buNone/>
              <a:defRPr sz="1236" b="1"/>
            </a:lvl8pPr>
            <a:lvl9pPr marL="2826228" indent="0">
              <a:buNone/>
              <a:defRPr sz="1236" b="1"/>
            </a:lvl9pPr>
          </a:lstStyle>
          <a:p>
            <a:pPr lvl="0"/>
            <a:r>
              <a:rPr lang="en-US"/>
              <a:t>Click to edit Master text styles</a:t>
            </a:r>
          </a:p>
        </p:txBody>
      </p:sp>
      <p:sp>
        <p:nvSpPr>
          <p:cNvPr id="6" name="Content Placeholder 5"/>
          <p:cNvSpPr>
            <a:spLocks noGrp="1"/>
          </p:cNvSpPr>
          <p:nvPr>
            <p:ph sz="quarter" idx="4"/>
          </p:nvPr>
        </p:nvSpPr>
        <p:spPr>
          <a:xfrm>
            <a:off x="3934778" y="3674110"/>
            <a:ext cx="3304282" cy="54040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764DE79-268F-4C1A-8933-263129D2AF90}" type="datetimeFigureOut">
              <a:rPr lang="en-US" dirty="0"/>
              <a:t>11/19/2024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31732762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764DE79-268F-4C1A-8933-263129D2AF90}" type="datetimeFigureOut">
              <a:rPr lang="en-US" dirty="0"/>
              <a:t>11/19/2024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17529955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dirty="0"/>
              <a:t>11/19/2024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3688188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473"/>
            </a:lvl1pPr>
          </a:lstStyle>
          <a:p>
            <a:r>
              <a:rPr lang="en-US"/>
              <a:t>Click to edit Master title style</a:t>
            </a:r>
          </a:p>
        </p:txBody>
      </p:sp>
      <p:sp>
        <p:nvSpPr>
          <p:cNvPr id="3" name="Content Placeholder 2"/>
          <p:cNvSpPr>
            <a:spLocks noGrp="1"/>
          </p:cNvSpPr>
          <p:nvPr>
            <p:ph idx="1"/>
          </p:nvPr>
        </p:nvSpPr>
        <p:spPr>
          <a:xfrm>
            <a:off x="3304282" y="1448226"/>
            <a:ext cx="3934778" cy="7147983"/>
          </a:xfrm>
        </p:spPr>
        <p:txBody>
          <a:bodyPr/>
          <a:lstStyle>
            <a:lvl1pPr>
              <a:defRPr sz="2473"/>
            </a:lvl1pPr>
            <a:lvl2pPr>
              <a:defRPr sz="2164"/>
            </a:lvl2pPr>
            <a:lvl3pPr>
              <a:defRPr sz="1854"/>
            </a:lvl3pPr>
            <a:lvl4pPr>
              <a:defRPr sz="1545"/>
            </a:lvl4pPr>
            <a:lvl5pPr>
              <a:defRPr sz="1545"/>
            </a:lvl5pPr>
            <a:lvl6pPr>
              <a:defRPr sz="1545"/>
            </a:lvl6pPr>
            <a:lvl7pPr>
              <a:defRPr sz="1545"/>
            </a:lvl7pPr>
            <a:lvl8pPr>
              <a:defRPr sz="1545"/>
            </a:lvl8pPr>
            <a:lvl9pPr>
              <a:defRPr sz="1545"/>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236"/>
            </a:lvl1pPr>
            <a:lvl2pPr marL="353278" indent="0">
              <a:buNone/>
              <a:defRPr sz="1082"/>
            </a:lvl2pPr>
            <a:lvl3pPr marL="706557" indent="0">
              <a:buNone/>
              <a:defRPr sz="927"/>
            </a:lvl3pPr>
            <a:lvl4pPr marL="1059835" indent="0">
              <a:buNone/>
              <a:defRPr sz="773"/>
            </a:lvl4pPr>
            <a:lvl5pPr marL="1413114" indent="0">
              <a:buNone/>
              <a:defRPr sz="773"/>
            </a:lvl5pPr>
            <a:lvl6pPr marL="1766392" indent="0">
              <a:buNone/>
              <a:defRPr sz="773"/>
            </a:lvl6pPr>
            <a:lvl7pPr marL="2119671" indent="0">
              <a:buNone/>
              <a:defRPr sz="773"/>
            </a:lvl7pPr>
            <a:lvl8pPr marL="2472949" indent="0">
              <a:buNone/>
              <a:defRPr sz="773"/>
            </a:lvl8pPr>
            <a:lvl9pPr marL="2826228" indent="0">
              <a:buNone/>
              <a:defRPr sz="773"/>
            </a:lvl9pPr>
          </a:lstStyle>
          <a:p>
            <a:pPr lvl="0"/>
            <a:r>
              <a:rPr lang="en-US"/>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11/19/2024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2724639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473"/>
            </a:lvl1pPr>
          </a:lstStyle>
          <a:p>
            <a:r>
              <a:rPr lang="en-US"/>
              <a:t>Click to edit Master title style</a:t>
            </a:r>
          </a:p>
        </p:txBody>
      </p:sp>
      <p:sp>
        <p:nvSpPr>
          <p:cNvPr id="3" name="Picture Placeholder 2"/>
          <p:cNvSpPr>
            <a:spLocks noGrp="1" noChangeAspect="1"/>
          </p:cNvSpPr>
          <p:nvPr>
            <p:ph type="pic" idx="1"/>
          </p:nvPr>
        </p:nvSpPr>
        <p:spPr>
          <a:xfrm>
            <a:off x="3304282" y="1448226"/>
            <a:ext cx="3934778" cy="7147983"/>
          </a:xfrm>
        </p:spPr>
        <p:txBody>
          <a:bodyPr anchor="t"/>
          <a:lstStyle>
            <a:lvl1pPr marL="0" indent="0">
              <a:buNone/>
              <a:defRPr sz="2473"/>
            </a:lvl1pPr>
            <a:lvl2pPr marL="353278" indent="0">
              <a:buNone/>
              <a:defRPr sz="2164"/>
            </a:lvl2pPr>
            <a:lvl3pPr marL="706557" indent="0">
              <a:buNone/>
              <a:defRPr sz="1854"/>
            </a:lvl3pPr>
            <a:lvl4pPr marL="1059835" indent="0">
              <a:buNone/>
              <a:defRPr sz="1545"/>
            </a:lvl4pPr>
            <a:lvl5pPr marL="1413114" indent="0">
              <a:buNone/>
              <a:defRPr sz="1545"/>
            </a:lvl5pPr>
            <a:lvl6pPr marL="1766392" indent="0">
              <a:buNone/>
              <a:defRPr sz="1545"/>
            </a:lvl6pPr>
            <a:lvl7pPr marL="2119671" indent="0">
              <a:buNone/>
              <a:defRPr sz="1545"/>
            </a:lvl7pPr>
            <a:lvl8pPr marL="2472949" indent="0">
              <a:buNone/>
              <a:defRPr sz="1545"/>
            </a:lvl8pPr>
            <a:lvl9pPr marL="2826228" indent="0">
              <a:buNone/>
              <a:defRPr sz="1545"/>
            </a:lvl9pPr>
          </a:lstStyle>
          <a:p>
            <a:endParaRPr lang="en-US"/>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236"/>
            </a:lvl1pPr>
            <a:lvl2pPr marL="353278" indent="0">
              <a:buNone/>
              <a:defRPr sz="1082"/>
            </a:lvl2pPr>
            <a:lvl3pPr marL="706557" indent="0">
              <a:buNone/>
              <a:defRPr sz="927"/>
            </a:lvl3pPr>
            <a:lvl4pPr marL="1059835" indent="0">
              <a:buNone/>
              <a:defRPr sz="773"/>
            </a:lvl4pPr>
            <a:lvl5pPr marL="1413114" indent="0">
              <a:buNone/>
              <a:defRPr sz="773"/>
            </a:lvl5pPr>
            <a:lvl6pPr marL="1766392" indent="0">
              <a:buNone/>
              <a:defRPr sz="773"/>
            </a:lvl6pPr>
            <a:lvl7pPr marL="2119671" indent="0">
              <a:buNone/>
              <a:defRPr sz="773"/>
            </a:lvl7pPr>
            <a:lvl8pPr marL="2472949" indent="0">
              <a:buNone/>
              <a:defRPr sz="773"/>
            </a:lvl8pPr>
            <a:lvl9pPr marL="2826228" indent="0">
              <a:buNone/>
              <a:defRPr sz="773"/>
            </a:lvl9pPr>
          </a:lstStyle>
          <a:p>
            <a:pPr lvl="0"/>
            <a:r>
              <a:rPr lang="en-US"/>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11/19/2024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1545216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353" y="535519"/>
            <a:ext cx="6703695" cy="1944159"/>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534353" y="2677584"/>
            <a:ext cx="6703695" cy="638196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534353" y="9322649"/>
            <a:ext cx="1748790" cy="535517"/>
          </a:xfrm>
          <a:prstGeom prst="rect">
            <a:avLst/>
          </a:prstGeom>
        </p:spPr>
        <p:txBody>
          <a:bodyPr vert="horz" lIns="91440" tIns="45720" rIns="91440" bIns="45720" rtlCol="0" anchor="ctr"/>
          <a:lstStyle>
            <a:lvl1pPr algn="l">
              <a:defRPr sz="927">
                <a:solidFill>
                  <a:schemeClr val="tx1">
                    <a:tint val="75000"/>
                  </a:schemeClr>
                </a:solidFill>
              </a:defRPr>
            </a:lvl1pPr>
          </a:lstStyle>
          <a:p>
            <a:fld id="{C764DE79-268F-4C1A-8933-263129D2AF90}" type="datetimeFigureOut">
              <a:rPr lang="en-US" dirty="0"/>
              <a:t>11/19/2024</a:t>
            </a:fld>
            <a:endParaRPr lang="en-US"/>
          </a:p>
        </p:txBody>
      </p:sp>
      <p:sp>
        <p:nvSpPr>
          <p:cNvPr id="5" name="Footer Placeholder 4"/>
          <p:cNvSpPr>
            <a:spLocks noGrp="1"/>
          </p:cNvSpPr>
          <p:nvPr>
            <p:ph type="ftr" sz="quarter" idx="3"/>
          </p:nvPr>
        </p:nvSpPr>
        <p:spPr>
          <a:xfrm>
            <a:off x="2574608" y="9322649"/>
            <a:ext cx="2623185" cy="535517"/>
          </a:xfrm>
          <a:prstGeom prst="rect">
            <a:avLst/>
          </a:prstGeom>
        </p:spPr>
        <p:txBody>
          <a:bodyPr vert="horz" lIns="91440" tIns="45720" rIns="91440" bIns="45720" rtlCol="0" anchor="ctr"/>
          <a:lstStyle>
            <a:lvl1pPr algn="ctr">
              <a:defRPr sz="927">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489258" y="9322649"/>
            <a:ext cx="1748790" cy="535517"/>
          </a:xfrm>
          <a:prstGeom prst="rect">
            <a:avLst/>
          </a:prstGeom>
        </p:spPr>
        <p:txBody>
          <a:bodyPr vert="horz" lIns="91440" tIns="45720" rIns="91440" bIns="45720" rtlCol="0" anchor="ctr"/>
          <a:lstStyle>
            <a:lvl1pPr algn="r">
              <a:defRPr sz="927">
                <a:solidFill>
                  <a:schemeClr val="tx1">
                    <a:tint val="75000"/>
                  </a:schemeClr>
                </a:solidFill>
              </a:defRPr>
            </a:lvl1pPr>
          </a:lstStyle>
          <a:p>
            <a:fld id="{48F63A3B-78C7-47BE-AE5E-E10140E04643}" type="slidenum">
              <a:rPr lang="en-US" dirty="0"/>
              <a:t>‹#›</a:t>
            </a:fld>
            <a:endParaRPr lang="en-US"/>
          </a:p>
        </p:txBody>
      </p:sp>
    </p:spTree>
    <p:extLst>
      <p:ext uri="{BB962C8B-B14F-4D97-AF65-F5344CB8AC3E}">
        <p14:creationId xmlns:p14="http://schemas.microsoft.com/office/powerpoint/2010/main" val="261241518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image" Target="../media/image8.png"/><Relationship Id="rId5" Type="http://schemas.openxmlformats.org/officeDocument/2006/relationships/image" Target="../media/image11.png"/><Relationship Id="rId10" Type="http://schemas.openxmlformats.org/officeDocument/2006/relationships/image" Target="../media/image13.png"/><Relationship Id="rId4" Type="http://schemas.openxmlformats.org/officeDocument/2006/relationships/image" Target="../media/image10.png"/><Relationship Id="rId9" Type="http://schemas.openxmlformats.org/officeDocument/2006/relationships/image" Target="../media/image12.png"/></Relationships>
</file>

<file path=ppt/slides/_rels/slide4.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3.png"/><Relationship Id="rId7"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image" Target="../media/image5.png"/><Relationship Id="rId7" Type="http://schemas.openxmlformats.org/officeDocument/2006/relationships/image" Target="../media/image10.png"/><Relationship Id="rId2"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image" Target="../media/image9.png"/><Relationship Id="rId10" Type="http://schemas.openxmlformats.org/officeDocument/2006/relationships/image" Target="../media/image13.png"/><Relationship Id="rId4" Type="http://schemas.openxmlformats.org/officeDocument/2006/relationships/image" Target="../media/image8.png"/><Relationship Id="rId9" Type="http://schemas.openxmlformats.org/officeDocument/2006/relationships/image" Target="../media/image1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7820F36B-1165-8106-6531-4A22156AA99D}"/>
              </a:ext>
            </a:extLst>
          </p:cNvPr>
          <p:cNvSpPr txBox="1"/>
          <p:nvPr/>
        </p:nvSpPr>
        <p:spPr>
          <a:xfrm>
            <a:off x="730249" y="7489201"/>
            <a:ext cx="6311900" cy="160043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i="1" dirty="0">
                <a:latin typeface="Calibri"/>
                <a:ea typeface="Open Sans"/>
                <a:cs typeface="Open Sans"/>
              </a:rPr>
              <a:t>Disclaimer</a:t>
            </a:r>
            <a:r>
              <a:rPr kumimoji="0" lang="en-US" sz="1400" b="0" i="1" u="none" strike="noStrike" kern="1200" cap="none" spc="0" normalizeH="0" baseline="0" noProof="0" dirty="0">
                <a:ln>
                  <a:noFill/>
                </a:ln>
                <a:effectLst/>
                <a:uLnTx/>
                <a:uFillTx/>
                <a:latin typeface="Calibri"/>
                <a:ea typeface="Open Sans"/>
                <a:cs typeface="Open Sans"/>
              </a:rPr>
              <a:t>: These materials were created using funding from the Provincial Community Stroke Rehabilitation Initiative and crafted by Aran Oberle, Speech Language Pathologist, with input from regional rehab programs. They are not meant to replace professional expertise. Readers should seek advice from a qualified healthcare provider for any concerns. The content of this PowerPoint can be adjusted to suit the needs of healthcare professionals. Users are accountable for confirming the accuracy and suitability of the information for their unique situations.</a:t>
            </a:r>
          </a:p>
        </p:txBody>
      </p:sp>
      <p:sp>
        <p:nvSpPr>
          <p:cNvPr id="8" name="TextBox 7">
            <a:extLst>
              <a:ext uri="{FF2B5EF4-FFF2-40B4-BE49-F238E27FC236}">
                <a16:creationId xmlns:a16="http://schemas.microsoft.com/office/drawing/2014/main" id="{F39DB895-8B62-40C9-A32B-E8F6B6FA410A}"/>
              </a:ext>
            </a:extLst>
          </p:cNvPr>
          <p:cNvSpPr txBox="1"/>
          <p:nvPr/>
        </p:nvSpPr>
        <p:spPr>
          <a:xfrm>
            <a:off x="1079499" y="4060265"/>
            <a:ext cx="5613400" cy="1692771"/>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6000" b="0" i="0" u="none" strike="noStrike" kern="1200" cap="none" spc="0" normalizeH="0" baseline="0" noProof="0" dirty="0">
                <a:ln>
                  <a:noFill/>
                </a:ln>
                <a:solidFill>
                  <a:schemeClr val="bg2">
                    <a:lumMod val="10000"/>
                  </a:schemeClr>
                </a:solidFill>
                <a:effectLst/>
                <a:uLnTx/>
                <a:uFillTx/>
                <a:latin typeface="Calibri"/>
                <a:ea typeface="Open Sans"/>
                <a:cs typeface="Calibri"/>
              </a:rPr>
              <a:t>5 Parts of Speech</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2000" b="0" i="0" u="none" strike="noStrike" kern="1200" cap="none" spc="0" normalizeH="0" baseline="0" noProof="0" dirty="0">
              <a:ln>
                <a:noFill/>
              </a:ln>
              <a:solidFill>
                <a:schemeClr val="bg2">
                  <a:lumMod val="10000"/>
                </a:schemeClr>
              </a:solidFill>
              <a:effectLst/>
              <a:uLnTx/>
              <a:uFillTx/>
              <a:latin typeface="Open Sans"/>
              <a:ea typeface="+mn-lt"/>
              <a:cs typeface="Calibri" panose="020F0502020204030204"/>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schemeClr val="bg2">
                    <a:lumMod val="10000"/>
                  </a:schemeClr>
                </a:solidFill>
                <a:effectLst/>
                <a:uLnTx/>
                <a:uFillTx/>
                <a:latin typeface="Calibri"/>
                <a:ea typeface="+mn-lt"/>
                <a:cs typeface="Calibri" panose="020F0502020204030204"/>
              </a:rPr>
              <a:t>Aphasia-friendly toolkit Feb 2024 </a:t>
            </a:r>
            <a:endParaRPr kumimoji="0" lang="en-US" sz="2400" b="1" i="0" u="none" strike="noStrike" kern="1200" cap="none" spc="0" normalizeH="0" baseline="0" noProof="0" dirty="0">
              <a:ln>
                <a:noFill/>
              </a:ln>
              <a:solidFill>
                <a:schemeClr val="bg2">
                  <a:lumMod val="10000"/>
                </a:schemeClr>
              </a:solidFill>
              <a:effectLst/>
              <a:uLnTx/>
              <a:uFillTx/>
              <a:latin typeface="Calibri"/>
              <a:ea typeface="+mn-ea"/>
              <a:cs typeface="Calibri"/>
            </a:endParaRPr>
          </a:p>
        </p:txBody>
      </p:sp>
      <p:pic>
        <p:nvPicPr>
          <p:cNvPr id="12" name="Graphic 11">
            <a:extLst>
              <a:ext uri="{FF2B5EF4-FFF2-40B4-BE49-F238E27FC236}">
                <a16:creationId xmlns:a16="http://schemas.microsoft.com/office/drawing/2014/main" id="{281D7713-493E-E832-5B32-52AAD6EF66F5}"/>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2022608" y="968761"/>
            <a:ext cx="3727184" cy="1355339"/>
          </a:xfrm>
          <a:prstGeom prst="rect">
            <a:avLst/>
          </a:prstGeom>
        </p:spPr>
      </p:pic>
      <p:sp>
        <p:nvSpPr>
          <p:cNvPr id="3" name="Rectangle 2">
            <a:extLst>
              <a:ext uri="{FF2B5EF4-FFF2-40B4-BE49-F238E27FC236}">
                <a16:creationId xmlns:a16="http://schemas.microsoft.com/office/drawing/2014/main" id="{2615CA48-11DB-489D-DDFF-1FCF87D1D3FC}"/>
              </a:ext>
            </a:extLst>
          </p:cNvPr>
          <p:cNvSpPr/>
          <p:nvPr/>
        </p:nvSpPr>
        <p:spPr>
          <a:xfrm>
            <a:off x="0" y="0"/>
            <a:ext cx="7772400" cy="10058400"/>
          </a:xfrm>
          <a:prstGeom prst="rect">
            <a:avLst/>
          </a:prstGeom>
          <a:noFill/>
          <a:ln w="76200">
            <a:solidFill>
              <a:schemeClr val="bg2">
                <a:lumMod val="2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CA"/>
          </a:p>
        </p:txBody>
      </p:sp>
    </p:spTree>
    <p:extLst>
      <p:ext uri="{BB962C8B-B14F-4D97-AF65-F5344CB8AC3E}">
        <p14:creationId xmlns:p14="http://schemas.microsoft.com/office/powerpoint/2010/main" val="41996295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Picture 18">
            <a:extLst>
              <a:ext uri="{FF2B5EF4-FFF2-40B4-BE49-F238E27FC236}">
                <a16:creationId xmlns:a16="http://schemas.microsoft.com/office/drawing/2014/main" id="{314EE84E-2510-294E-B295-BEB7C4D26193}"/>
              </a:ext>
            </a:extLst>
          </p:cNvPr>
          <p:cNvPicPr>
            <a:picLocks noChangeAspect="1"/>
          </p:cNvPicPr>
          <p:nvPr/>
        </p:nvPicPr>
        <p:blipFill>
          <a:blip r:embed="rId2"/>
          <a:stretch>
            <a:fillRect/>
          </a:stretch>
        </p:blipFill>
        <p:spPr>
          <a:xfrm flipH="1">
            <a:off x="4437562" y="1259108"/>
            <a:ext cx="932330" cy="909919"/>
          </a:xfrm>
          <a:prstGeom prst="rect">
            <a:avLst/>
          </a:prstGeom>
        </p:spPr>
      </p:pic>
      <p:sp>
        <p:nvSpPr>
          <p:cNvPr id="36" name="TextBox 35">
            <a:extLst>
              <a:ext uri="{FF2B5EF4-FFF2-40B4-BE49-F238E27FC236}">
                <a16:creationId xmlns:a16="http://schemas.microsoft.com/office/drawing/2014/main" id="{EF8EB1F8-819B-19DB-0AD1-F0CEDE592EDE}"/>
              </a:ext>
            </a:extLst>
          </p:cNvPr>
          <p:cNvSpPr txBox="1"/>
          <p:nvPr/>
        </p:nvSpPr>
        <p:spPr>
          <a:xfrm>
            <a:off x="5308587" y="888601"/>
            <a:ext cx="2179897" cy="175432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b="1" dirty="0">
                <a:latin typeface="Century Gothic"/>
                <a:cs typeface="Segoe UI"/>
              </a:rPr>
              <a:t>PROSODY</a:t>
            </a:r>
          </a:p>
          <a:p>
            <a:endParaRPr lang="en-US" b="1" dirty="0">
              <a:latin typeface="Century Gothic"/>
              <a:cs typeface="Segoe UI"/>
            </a:endParaRPr>
          </a:p>
          <a:p>
            <a:endParaRPr lang="en-US" b="1" dirty="0">
              <a:latin typeface="Century Gothic"/>
              <a:cs typeface="Segoe UI"/>
            </a:endParaRPr>
          </a:p>
          <a:p>
            <a:endParaRPr lang="en-US" b="1" dirty="0">
              <a:latin typeface="Century Gothic"/>
              <a:cs typeface="Segoe UI"/>
            </a:endParaRPr>
          </a:p>
          <a:p>
            <a:endParaRPr lang="en-US" b="1" dirty="0">
              <a:latin typeface="Century Gothic"/>
              <a:cs typeface="Segoe UI"/>
            </a:endParaRPr>
          </a:p>
          <a:p>
            <a:r>
              <a:rPr lang="en-US" b="1" dirty="0">
                <a:latin typeface="Century Gothic"/>
                <a:cs typeface="Segoe UI"/>
              </a:rPr>
              <a:t>​ARTICULATION</a:t>
            </a:r>
            <a:endParaRPr lang="en-US" b="1" dirty="0">
              <a:cs typeface="Calibri"/>
            </a:endParaRPr>
          </a:p>
        </p:txBody>
      </p:sp>
      <p:sp>
        <p:nvSpPr>
          <p:cNvPr id="4" name="TextBox 3">
            <a:extLst>
              <a:ext uri="{FF2B5EF4-FFF2-40B4-BE49-F238E27FC236}">
                <a16:creationId xmlns:a16="http://schemas.microsoft.com/office/drawing/2014/main" id="{928B3D56-B48A-B356-9C42-03549C5ABB6A}"/>
              </a:ext>
            </a:extLst>
          </p:cNvPr>
          <p:cNvSpPr txBox="1"/>
          <p:nvPr/>
        </p:nvSpPr>
        <p:spPr>
          <a:xfrm>
            <a:off x="1182414" y="5101029"/>
            <a:ext cx="6589330" cy="464742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US" sz="2000" dirty="0">
              <a:latin typeface="Calibri"/>
              <a:ea typeface="Calibri"/>
              <a:cs typeface="Calibri"/>
            </a:endParaRPr>
          </a:p>
          <a:p>
            <a:pPr marL="1143000" lvl="3" indent="-342900">
              <a:buAutoNum type="arabicPeriod"/>
            </a:pPr>
            <a:r>
              <a:rPr lang="en-US" sz="2000" b="1" dirty="0">
                <a:latin typeface="Century Gothic"/>
              </a:rPr>
              <a:t>BREATHING:</a:t>
            </a:r>
            <a:r>
              <a:rPr lang="en-US" sz="2000" dirty="0">
                <a:latin typeface="Century Gothic"/>
              </a:rPr>
              <a:t> </a:t>
            </a:r>
            <a:endParaRPr lang="en-US" sz="2000">
              <a:latin typeface="Century Gothic"/>
              <a:cs typeface="Calibri"/>
            </a:endParaRPr>
          </a:p>
          <a:p>
            <a:pPr marL="342900" indent="-342900">
              <a:buAutoNum type="arabicPeriod"/>
            </a:pPr>
            <a:endParaRPr lang="en-US" sz="2000" dirty="0">
              <a:latin typeface="Century Gothic"/>
            </a:endParaRPr>
          </a:p>
          <a:p>
            <a:pPr lvl="1"/>
            <a:r>
              <a:rPr lang="en-US" sz="2000" b="1" dirty="0">
                <a:latin typeface="Century Gothic"/>
              </a:rPr>
              <a:t>Air</a:t>
            </a:r>
            <a:r>
              <a:rPr lang="en-US" sz="2000" dirty="0">
                <a:latin typeface="Century Gothic"/>
              </a:rPr>
              <a:t> in lungs is the </a:t>
            </a:r>
            <a:r>
              <a:rPr lang="en-US" sz="2000" b="1" dirty="0">
                <a:latin typeface="Century Gothic"/>
              </a:rPr>
              <a:t>volume</a:t>
            </a:r>
            <a:r>
              <a:rPr lang="en-US" sz="2000" dirty="0">
                <a:latin typeface="Century Gothic"/>
              </a:rPr>
              <a:t> for voice. </a:t>
            </a:r>
          </a:p>
          <a:p>
            <a:endParaRPr lang="en-US" sz="2000" dirty="0">
              <a:latin typeface="Century Gothic"/>
            </a:endParaRPr>
          </a:p>
          <a:p>
            <a:endParaRPr lang="en-US" sz="2000" dirty="0">
              <a:latin typeface="Century Gothic"/>
            </a:endParaRPr>
          </a:p>
          <a:p>
            <a:endParaRPr lang="en-US" sz="2000" dirty="0">
              <a:latin typeface="Century Gothic"/>
            </a:endParaRPr>
          </a:p>
          <a:p>
            <a:endParaRPr lang="en-US" sz="2000" dirty="0">
              <a:latin typeface="Century Gothic"/>
            </a:endParaRPr>
          </a:p>
          <a:p>
            <a:endParaRPr lang="en-US" sz="2000" dirty="0">
              <a:latin typeface="Century Gothic"/>
            </a:endParaRPr>
          </a:p>
          <a:p>
            <a:endParaRPr lang="en-US" sz="2000" dirty="0">
              <a:latin typeface="Century Gothic"/>
            </a:endParaRPr>
          </a:p>
          <a:p>
            <a:pPr marL="1714500" indent="-914400"/>
            <a:r>
              <a:rPr lang="en-US" sz="2000" b="1" dirty="0">
                <a:latin typeface="Century Gothic"/>
              </a:rPr>
              <a:t>2. </a:t>
            </a:r>
            <a:r>
              <a:rPr lang="en-US" sz="2000" dirty="0">
                <a:latin typeface="Century Gothic"/>
              </a:rPr>
              <a:t> </a:t>
            </a:r>
            <a:r>
              <a:rPr lang="en-US" sz="2000" b="1" dirty="0">
                <a:latin typeface="Century Gothic"/>
              </a:rPr>
              <a:t>PHONATION: </a:t>
            </a:r>
            <a:endParaRPr lang="en-US" sz="2000">
              <a:latin typeface="Century Gothic"/>
              <a:cs typeface="Calibri"/>
            </a:endParaRPr>
          </a:p>
          <a:p>
            <a:endParaRPr lang="en-US" sz="2000" b="1" dirty="0">
              <a:latin typeface="Century Gothic"/>
            </a:endParaRPr>
          </a:p>
          <a:p>
            <a:pPr lvl="1"/>
            <a:r>
              <a:rPr lang="en-US" sz="2000" b="1" dirty="0">
                <a:latin typeface="Century Gothic"/>
              </a:rPr>
              <a:t>Vocal folds vibrate</a:t>
            </a:r>
            <a:r>
              <a:rPr lang="en-US" sz="2000" dirty="0">
                <a:latin typeface="Century Gothic"/>
              </a:rPr>
              <a:t> to </a:t>
            </a:r>
            <a:r>
              <a:rPr lang="en-US" sz="2000" b="1" dirty="0">
                <a:latin typeface="Century Gothic"/>
              </a:rPr>
              <a:t>make sound</a:t>
            </a:r>
            <a:r>
              <a:rPr lang="en-US" sz="2000" dirty="0">
                <a:latin typeface="Century Gothic"/>
              </a:rPr>
              <a:t>.</a:t>
            </a:r>
          </a:p>
          <a:p>
            <a:endParaRPr lang="en-US" dirty="0">
              <a:latin typeface="Century Gothic"/>
            </a:endParaRPr>
          </a:p>
          <a:p>
            <a:pPr lvl="1"/>
            <a:endParaRPr lang="en-US" b="1" dirty="0">
              <a:latin typeface="Century Gothic"/>
              <a:cs typeface="Calibri"/>
            </a:endParaRPr>
          </a:p>
        </p:txBody>
      </p:sp>
      <p:pic>
        <p:nvPicPr>
          <p:cNvPr id="31" name="Picture 31">
            <a:extLst>
              <a:ext uri="{FF2B5EF4-FFF2-40B4-BE49-F238E27FC236}">
                <a16:creationId xmlns:a16="http://schemas.microsoft.com/office/drawing/2014/main" id="{5948629E-E220-1D66-8157-F1A10893DD14}"/>
              </a:ext>
            </a:extLst>
          </p:cNvPr>
          <p:cNvPicPr>
            <a:picLocks noChangeAspect="1"/>
          </p:cNvPicPr>
          <p:nvPr/>
        </p:nvPicPr>
        <p:blipFill>
          <a:blip r:embed="rId3"/>
          <a:stretch>
            <a:fillRect/>
          </a:stretch>
        </p:blipFill>
        <p:spPr>
          <a:xfrm>
            <a:off x="2835236" y="610384"/>
            <a:ext cx="1688726" cy="1784536"/>
          </a:xfrm>
          <a:prstGeom prst="rect">
            <a:avLst/>
          </a:prstGeom>
        </p:spPr>
      </p:pic>
      <p:pic>
        <p:nvPicPr>
          <p:cNvPr id="20" name="Picture 20" descr="Icon&#10;&#10;Description automatically generated">
            <a:extLst>
              <a:ext uri="{FF2B5EF4-FFF2-40B4-BE49-F238E27FC236}">
                <a16:creationId xmlns:a16="http://schemas.microsoft.com/office/drawing/2014/main" id="{3FB00D3F-3F9B-24E2-09EE-E52E6098200C}"/>
              </a:ext>
            </a:extLst>
          </p:cNvPr>
          <p:cNvPicPr>
            <a:picLocks noChangeAspect="1"/>
          </p:cNvPicPr>
          <p:nvPr/>
        </p:nvPicPr>
        <p:blipFill>
          <a:blip r:embed="rId4"/>
          <a:stretch>
            <a:fillRect/>
          </a:stretch>
        </p:blipFill>
        <p:spPr>
          <a:xfrm>
            <a:off x="6745302" y="36935"/>
            <a:ext cx="942257" cy="942975"/>
          </a:xfrm>
          <a:prstGeom prst="rect">
            <a:avLst/>
          </a:prstGeom>
        </p:spPr>
      </p:pic>
      <p:sp>
        <p:nvSpPr>
          <p:cNvPr id="24" name="TextBox 23">
            <a:extLst>
              <a:ext uri="{FF2B5EF4-FFF2-40B4-BE49-F238E27FC236}">
                <a16:creationId xmlns:a16="http://schemas.microsoft.com/office/drawing/2014/main" id="{22DE721B-C286-4AD7-AB9C-4B9E43ADBC83}"/>
              </a:ext>
            </a:extLst>
          </p:cNvPr>
          <p:cNvSpPr txBox="1"/>
          <p:nvPr/>
        </p:nvSpPr>
        <p:spPr>
          <a:xfrm>
            <a:off x="2337535" y="98230"/>
            <a:ext cx="3083748" cy="47705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CA" sz="2500" b="1" dirty="0">
                <a:latin typeface="Century Gothic"/>
              </a:rPr>
              <a:t>5 Parts of Speech</a:t>
            </a:r>
          </a:p>
        </p:txBody>
      </p:sp>
      <p:pic>
        <p:nvPicPr>
          <p:cNvPr id="3" name="Picture 4">
            <a:extLst>
              <a:ext uri="{FF2B5EF4-FFF2-40B4-BE49-F238E27FC236}">
                <a16:creationId xmlns:a16="http://schemas.microsoft.com/office/drawing/2014/main" id="{00879F74-1219-A69E-E1DE-0AD9173BE0DA}"/>
              </a:ext>
            </a:extLst>
          </p:cNvPr>
          <p:cNvPicPr>
            <a:picLocks noChangeAspect="1"/>
          </p:cNvPicPr>
          <p:nvPr/>
        </p:nvPicPr>
        <p:blipFill>
          <a:blip r:embed="rId5"/>
          <a:stretch>
            <a:fillRect/>
          </a:stretch>
        </p:blipFill>
        <p:spPr>
          <a:xfrm>
            <a:off x="361811" y="8048173"/>
            <a:ext cx="1232647" cy="1219200"/>
          </a:xfrm>
          <a:prstGeom prst="rect">
            <a:avLst/>
          </a:prstGeom>
        </p:spPr>
      </p:pic>
      <p:pic>
        <p:nvPicPr>
          <p:cNvPr id="27" name="Picture 27">
            <a:extLst>
              <a:ext uri="{FF2B5EF4-FFF2-40B4-BE49-F238E27FC236}">
                <a16:creationId xmlns:a16="http://schemas.microsoft.com/office/drawing/2014/main" id="{B74EAC93-2E96-5AD9-C320-ABB952BB3E88}"/>
              </a:ext>
            </a:extLst>
          </p:cNvPr>
          <p:cNvPicPr>
            <a:picLocks noChangeAspect="1"/>
          </p:cNvPicPr>
          <p:nvPr/>
        </p:nvPicPr>
        <p:blipFill>
          <a:blip r:embed="rId6"/>
          <a:stretch>
            <a:fillRect/>
          </a:stretch>
        </p:blipFill>
        <p:spPr>
          <a:xfrm flipH="1">
            <a:off x="115282" y="5245105"/>
            <a:ext cx="1483657" cy="1474694"/>
          </a:xfrm>
          <a:prstGeom prst="rect">
            <a:avLst/>
          </a:prstGeom>
        </p:spPr>
      </p:pic>
      <p:pic>
        <p:nvPicPr>
          <p:cNvPr id="9" name="Picture 9">
            <a:extLst>
              <a:ext uri="{FF2B5EF4-FFF2-40B4-BE49-F238E27FC236}">
                <a16:creationId xmlns:a16="http://schemas.microsoft.com/office/drawing/2014/main" id="{46C26EC5-125A-B352-8662-0D485491EC85}"/>
              </a:ext>
            </a:extLst>
          </p:cNvPr>
          <p:cNvPicPr>
            <a:picLocks noChangeAspect="1"/>
          </p:cNvPicPr>
          <p:nvPr/>
        </p:nvPicPr>
        <p:blipFill>
          <a:blip r:embed="rId7"/>
          <a:stretch>
            <a:fillRect/>
          </a:stretch>
        </p:blipFill>
        <p:spPr>
          <a:xfrm>
            <a:off x="3290536" y="2303823"/>
            <a:ext cx="694765" cy="681318"/>
          </a:xfrm>
          <a:prstGeom prst="rect">
            <a:avLst/>
          </a:prstGeom>
        </p:spPr>
      </p:pic>
      <p:pic>
        <p:nvPicPr>
          <p:cNvPr id="34" name="Picture 34">
            <a:extLst>
              <a:ext uri="{FF2B5EF4-FFF2-40B4-BE49-F238E27FC236}">
                <a16:creationId xmlns:a16="http://schemas.microsoft.com/office/drawing/2014/main" id="{D4B5EDEB-1AB1-1276-20F8-283D262A7EB6}"/>
              </a:ext>
            </a:extLst>
          </p:cNvPr>
          <p:cNvPicPr>
            <a:picLocks noChangeAspect="1"/>
          </p:cNvPicPr>
          <p:nvPr/>
        </p:nvPicPr>
        <p:blipFill>
          <a:blip r:embed="rId8"/>
          <a:stretch>
            <a:fillRect/>
          </a:stretch>
        </p:blipFill>
        <p:spPr>
          <a:xfrm>
            <a:off x="2454009" y="3218273"/>
            <a:ext cx="2452967" cy="1613647"/>
          </a:xfrm>
          <a:prstGeom prst="rect">
            <a:avLst/>
          </a:prstGeom>
        </p:spPr>
      </p:pic>
      <p:sp>
        <p:nvSpPr>
          <p:cNvPr id="35" name="TextBox 34">
            <a:extLst>
              <a:ext uri="{FF2B5EF4-FFF2-40B4-BE49-F238E27FC236}">
                <a16:creationId xmlns:a16="http://schemas.microsoft.com/office/drawing/2014/main" id="{40D61B4B-13AC-BFBA-02A3-575AE9634926}"/>
              </a:ext>
            </a:extLst>
          </p:cNvPr>
          <p:cNvSpPr txBox="1"/>
          <p:nvPr/>
        </p:nvSpPr>
        <p:spPr>
          <a:xfrm>
            <a:off x="1150091" y="1188932"/>
            <a:ext cx="1605090" cy="203132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dirty="0">
                <a:latin typeface="Century Gothic"/>
                <a:cs typeface="Segoe UI"/>
              </a:rPr>
              <a:t>​</a:t>
            </a:r>
            <a:r>
              <a:rPr lang="en-US" b="1" dirty="0">
                <a:latin typeface="Century Gothic"/>
                <a:cs typeface="Segoe UI"/>
              </a:rPr>
              <a:t>RESONANCE</a:t>
            </a:r>
          </a:p>
          <a:p>
            <a:endParaRPr lang="en-US" b="1" dirty="0">
              <a:latin typeface="Century Gothic"/>
              <a:cs typeface="Segoe UI"/>
            </a:endParaRPr>
          </a:p>
          <a:p>
            <a:endParaRPr lang="en-US" b="1" dirty="0">
              <a:latin typeface="Century Gothic"/>
              <a:cs typeface="Segoe UI"/>
            </a:endParaRPr>
          </a:p>
          <a:p>
            <a:r>
              <a:rPr lang="en-US" b="1" dirty="0">
                <a:latin typeface="Century Gothic"/>
                <a:cs typeface="Segoe UI"/>
              </a:rPr>
              <a:t>PHONATION</a:t>
            </a:r>
          </a:p>
          <a:p>
            <a:endParaRPr lang="en-US" b="1" dirty="0">
              <a:latin typeface="Century Gothic"/>
              <a:cs typeface="Segoe UI"/>
            </a:endParaRPr>
          </a:p>
          <a:p>
            <a:endParaRPr lang="en-US" b="1" dirty="0">
              <a:latin typeface="Century Gothic"/>
              <a:cs typeface="Segoe UI"/>
            </a:endParaRPr>
          </a:p>
          <a:p>
            <a:r>
              <a:rPr lang="en-US" b="1" dirty="0">
                <a:latin typeface="Century Gothic"/>
                <a:cs typeface="Segoe UI"/>
              </a:rPr>
              <a:t>BREATHING</a:t>
            </a:r>
          </a:p>
        </p:txBody>
      </p:sp>
      <p:cxnSp>
        <p:nvCxnSpPr>
          <p:cNvPr id="37" name="Straight Arrow Connector 36">
            <a:extLst>
              <a:ext uri="{FF2B5EF4-FFF2-40B4-BE49-F238E27FC236}">
                <a16:creationId xmlns:a16="http://schemas.microsoft.com/office/drawing/2014/main" id="{4B65E46E-37C8-C21D-74D4-8EA39C651A1F}"/>
              </a:ext>
            </a:extLst>
          </p:cNvPr>
          <p:cNvCxnSpPr/>
          <p:nvPr/>
        </p:nvCxnSpPr>
        <p:spPr>
          <a:xfrm>
            <a:off x="2691607" y="1408260"/>
            <a:ext cx="750227" cy="192328"/>
          </a:xfrm>
          <a:prstGeom prst="straightConnector1">
            <a:avLst/>
          </a:prstGeom>
          <a:ln>
            <a:tailEnd type="triangle"/>
          </a:ln>
        </p:spPr>
        <p:style>
          <a:lnRef idx="3">
            <a:schemeClr val="accent2"/>
          </a:lnRef>
          <a:fillRef idx="0">
            <a:schemeClr val="accent2"/>
          </a:fillRef>
          <a:effectRef idx="2">
            <a:schemeClr val="accent2"/>
          </a:effectRef>
          <a:fontRef idx="minor">
            <a:schemeClr val="tx1"/>
          </a:fontRef>
        </p:style>
      </p:cxnSp>
      <p:cxnSp>
        <p:nvCxnSpPr>
          <p:cNvPr id="38" name="Straight Arrow Connector 37">
            <a:extLst>
              <a:ext uri="{FF2B5EF4-FFF2-40B4-BE49-F238E27FC236}">
                <a16:creationId xmlns:a16="http://schemas.microsoft.com/office/drawing/2014/main" id="{872B0DCE-CCDF-437E-022A-AA80EB004078}"/>
              </a:ext>
            </a:extLst>
          </p:cNvPr>
          <p:cNvCxnSpPr>
            <a:cxnSpLocks/>
          </p:cNvCxnSpPr>
          <p:nvPr/>
        </p:nvCxnSpPr>
        <p:spPr>
          <a:xfrm>
            <a:off x="2652925" y="2185458"/>
            <a:ext cx="772732" cy="353461"/>
          </a:xfrm>
          <a:prstGeom prst="straightConnector1">
            <a:avLst/>
          </a:prstGeom>
          <a:ln>
            <a:tailEnd type="triangle"/>
          </a:ln>
        </p:spPr>
        <p:style>
          <a:lnRef idx="3">
            <a:schemeClr val="accent2"/>
          </a:lnRef>
          <a:fillRef idx="0">
            <a:schemeClr val="accent2"/>
          </a:fillRef>
          <a:effectRef idx="2">
            <a:schemeClr val="accent2"/>
          </a:effectRef>
          <a:fontRef idx="minor">
            <a:schemeClr val="tx1"/>
          </a:fontRef>
        </p:style>
      </p:cxnSp>
      <p:cxnSp>
        <p:nvCxnSpPr>
          <p:cNvPr id="39" name="Straight Arrow Connector 38">
            <a:extLst>
              <a:ext uri="{FF2B5EF4-FFF2-40B4-BE49-F238E27FC236}">
                <a16:creationId xmlns:a16="http://schemas.microsoft.com/office/drawing/2014/main" id="{F99D7F39-6BCF-45F2-DE88-730338C1589E}"/>
              </a:ext>
            </a:extLst>
          </p:cNvPr>
          <p:cNvCxnSpPr>
            <a:cxnSpLocks/>
          </p:cNvCxnSpPr>
          <p:nvPr/>
        </p:nvCxnSpPr>
        <p:spPr>
          <a:xfrm>
            <a:off x="2557464" y="3065823"/>
            <a:ext cx="474499" cy="538040"/>
          </a:xfrm>
          <a:prstGeom prst="straightConnector1">
            <a:avLst/>
          </a:prstGeom>
          <a:ln>
            <a:tailEnd type="triangle"/>
          </a:ln>
        </p:spPr>
        <p:style>
          <a:lnRef idx="3">
            <a:schemeClr val="accent2"/>
          </a:lnRef>
          <a:fillRef idx="0">
            <a:schemeClr val="accent2"/>
          </a:fillRef>
          <a:effectRef idx="2">
            <a:schemeClr val="accent2"/>
          </a:effectRef>
          <a:fontRef idx="minor">
            <a:schemeClr val="tx1"/>
          </a:fontRef>
        </p:style>
      </p:cxnSp>
      <p:cxnSp>
        <p:nvCxnSpPr>
          <p:cNvPr id="40" name="Straight Arrow Connector 39">
            <a:extLst>
              <a:ext uri="{FF2B5EF4-FFF2-40B4-BE49-F238E27FC236}">
                <a16:creationId xmlns:a16="http://schemas.microsoft.com/office/drawing/2014/main" id="{0060CB55-A542-E187-9D5A-342B52A36AB8}"/>
              </a:ext>
            </a:extLst>
          </p:cNvPr>
          <p:cNvCxnSpPr>
            <a:cxnSpLocks/>
          </p:cNvCxnSpPr>
          <p:nvPr/>
        </p:nvCxnSpPr>
        <p:spPr>
          <a:xfrm flipH="1">
            <a:off x="5006027" y="1068162"/>
            <a:ext cx="364307" cy="394926"/>
          </a:xfrm>
          <a:prstGeom prst="straightConnector1">
            <a:avLst/>
          </a:prstGeom>
          <a:ln>
            <a:tailEnd type="triangle"/>
          </a:ln>
        </p:spPr>
        <p:style>
          <a:lnRef idx="3">
            <a:schemeClr val="accent2"/>
          </a:lnRef>
          <a:fillRef idx="0">
            <a:schemeClr val="accent2"/>
          </a:fillRef>
          <a:effectRef idx="2">
            <a:schemeClr val="accent2"/>
          </a:effectRef>
          <a:fontRef idx="minor">
            <a:schemeClr val="tx1"/>
          </a:fontRef>
        </p:style>
      </p:cxnSp>
      <p:cxnSp>
        <p:nvCxnSpPr>
          <p:cNvPr id="41" name="Straight Arrow Connector 40">
            <a:extLst>
              <a:ext uri="{FF2B5EF4-FFF2-40B4-BE49-F238E27FC236}">
                <a16:creationId xmlns:a16="http://schemas.microsoft.com/office/drawing/2014/main" id="{F09DD154-FF35-C007-71A7-39DFFA2C2F7D}"/>
              </a:ext>
            </a:extLst>
          </p:cNvPr>
          <p:cNvCxnSpPr>
            <a:cxnSpLocks/>
          </p:cNvCxnSpPr>
          <p:nvPr/>
        </p:nvCxnSpPr>
        <p:spPr>
          <a:xfrm flipH="1" flipV="1">
            <a:off x="4188688" y="1773773"/>
            <a:ext cx="1168119" cy="512536"/>
          </a:xfrm>
          <a:prstGeom prst="straightConnector1">
            <a:avLst/>
          </a:prstGeom>
          <a:ln>
            <a:tailEnd type="triangle"/>
          </a:ln>
        </p:spPr>
        <p:style>
          <a:lnRef idx="3">
            <a:schemeClr val="accent2"/>
          </a:lnRef>
          <a:fillRef idx="0">
            <a:schemeClr val="accent2"/>
          </a:fillRef>
          <a:effectRef idx="2">
            <a:schemeClr val="accent2"/>
          </a:effectRef>
          <a:fontRef idx="minor">
            <a:schemeClr val="tx1"/>
          </a:fontRef>
        </p:style>
      </p:cxnSp>
    </p:spTree>
    <p:extLst>
      <p:ext uri="{BB962C8B-B14F-4D97-AF65-F5344CB8AC3E}">
        <p14:creationId xmlns:p14="http://schemas.microsoft.com/office/powerpoint/2010/main" val="1190838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TextBox 35">
            <a:extLst>
              <a:ext uri="{FF2B5EF4-FFF2-40B4-BE49-F238E27FC236}">
                <a16:creationId xmlns:a16="http://schemas.microsoft.com/office/drawing/2014/main" id="{EF8EB1F8-819B-19DB-0AD1-F0CEDE592EDE}"/>
              </a:ext>
            </a:extLst>
          </p:cNvPr>
          <p:cNvSpPr txBox="1"/>
          <p:nvPr/>
        </p:nvSpPr>
        <p:spPr>
          <a:xfrm>
            <a:off x="4766736" y="782426"/>
            <a:ext cx="1788459" cy="120032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b="1" dirty="0">
                <a:latin typeface="Century Gothic"/>
                <a:cs typeface="Segoe UI"/>
              </a:rPr>
              <a:t>PROSODY</a:t>
            </a:r>
          </a:p>
          <a:p>
            <a:endParaRPr lang="en-US" b="1" dirty="0">
              <a:latin typeface="Century Gothic"/>
              <a:cs typeface="Segoe UI"/>
            </a:endParaRPr>
          </a:p>
          <a:p>
            <a:endParaRPr lang="en-US" b="1" dirty="0">
              <a:latin typeface="Century Gothic"/>
              <a:cs typeface="Segoe UI"/>
            </a:endParaRPr>
          </a:p>
          <a:p>
            <a:r>
              <a:rPr lang="en-US" b="1" dirty="0">
                <a:latin typeface="Century Gothic"/>
                <a:cs typeface="Segoe UI"/>
              </a:rPr>
              <a:t>​ARTICULATION</a:t>
            </a:r>
            <a:endParaRPr lang="en-US" b="1" dirty="0">
              <a:cs typeface="Calibri"/>
            </a:endParaRPr>
          </a:p>
        </p:txBody>
      </p:sp>
      <p:sp>
        <p:nvSpPr>
          <p:cNvPr id="4" name="TextBox 3">
            <a:extLst>
              <a:ext uri="{FF2B5EF4-FFF2-40B4-BE49-F238E27FC236}">
                <a16:creationId xmlns:a16="http://schemas.microsoft.com/office/drawing/2014/main" id="{928B3D56-B48A-B356-9C42-03549C5ABB6A}"/>
              </a:ext>
            </a:extLst>
          </p:cNvPr>
          <p:cNvSpPr txBox="1"/>
          <p:nvPr/>
        </p:nvSpPr>
        <p:spPr>
          <a:xfrm>
            <a:off x="859685" y="3151207"/>
            <a:ext cx="6831378" cy="652486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US" dirty="0">
              <a:latin typeface="Calibri"/>
              <a:cs typeface="Calibri"/>
            </a:endParaRPr>
          </a:p>
          <a:p>
            <a:pPr marL="800100"/>
            <a:r>
              <a:rPr lang="en-US" sz="2000" b="1" dirty="0">
                <a:latin typeface="Century Gothic"/>
              </a:rPr>
              <a:t>3. </a:t>
            </a:r>
            <a:r>
              <a:rPr lang="en-US" sz="2000" dirty="0">
                <a:latin typeface="Century Gothic"/>
              </a:rPr>
              <a:t> </a:t>
            </a:r>
            <a:r>
              <a:rPr lang="en-US" sz="2000" b="1" dirty="0">
                <a:latin typeface="Century Gothic"/>
              </a:rPr>
              <a:t>RESONANCE: </a:t>
            </a:r>
            <a:endParaRPr lang="en-US" dirty="0"/>
          </a:p>
          <a:p>
            <a:pPr marL="800100"/>
            <a:endParaRPr lang="en-US" sz="2000" b="1" dirty="0">
              <a:latin typeface="Century Gothic"/>
            </a:endParaRPr>
          </a:p>
          <a:p>
            <a:pPr lvl="1"/>
            <a:r>
              <a:rPr lang="en-US" sz="2000" b="1" dirty="0">
                <a:latin typeface="Century Gothic"/>
              </a:rPr>
              <a:t>Air going through nose</a:t>
            </a:r>
            <a:r>
              <a:rPr lang="en-US" sz="2000" dirty="0">
                <a:latin typeface="Century Gothic"/>
              </a:rPr>
              <a:t> can change the </a:t>
            </a:r>
            <a:r>
              <a:rPr lang="en-US" sz="2000" b="1" dirty="0">
                <a:latin typeface="Century Gothic"/>
              </a:rPr>
              <a:t>meaning</a:t>
            </a:r>
            <a:r>
              <a:rPr lang="en-US" sz="2000" dirty="0">
                <a:latin typeface="Century Gothic"/>
              </a:rPr>
              <a:t> of words or make words </a:t>
            </a:r>
            <a:r>
              <a:rPr lang="en-US" sz="2000" b="1" dirty="0">
                <a:latin typeface="Century Gothic"/>
              </a:rPr>
              <a:t>unclear</a:t>
            </a:r>
            <a:r>
              <a:rPr lang="en-US" sz="2000" dirty="0">
                <a:latin typeface="Century Gothic"/>
              </a:rPr>
              <a:t>.</a:t>
            </a:r>
            <a:endParaRPr lang="en-US" sz="2000">
              <a:latin typeface="Calibri" panose="020F0502020204030204"/>
              <a:cs typeface="Calibri" panose="020F0502020204030204"/>
            </a:endParaRPr>
          </a:p>
          <a:p>
            <a:endParaRPr lang="en-US" sz="2000" dirty="0">
              <a:latin typeface="Century Gothic"/>
            </a:endParaRPr>
          </a:p>
          <a:p>
            <a:endParaRPr lang="en-US" sz="2000" dirty="0">
              <a:latin typeface="Century Gothic"/>
            </a:endParaRPr>
          </a:p>
          <a:p>
            <a:endParaRPr lang="en-US" sz="2000" dirty="0">
              <a:latin typeface="Century Gothic"/>
            </a:endParaRPr>
          </a:p>
          <a:p>
            <a:endParaRPr lang="en-US" sz="2000" dirty="0">
              <a:latin typeface="Century Gothic"/>
            </a:endParaRPr>
          </a:p>
          <a:p>
            <a:pPr marL="800100"/>
            <a:r>
              <a:rPr lang="en-US" sz="2000" b="1" dirty="0">
                <a:latin typeface="Century Gothic"/>
              </a:rPr>
              <a:t>4.  ARTICULATION:</a:t>
            </a:r>
            <a:endParaRPr lang="en-US" sz="2000" b="1" dirty="0">
              <a:latin typeface="Century Gothic"/>
              <a:cs typeface="Calibri"/>
            </a:endParaRPr>
          </a:p>
          <a:p>
            <a:endParaRPr lang="en-US" sz="2000" b="1" dirty="0">
              <a:latin typeface="Century Gothic"/>
              <a:cs typeface="Calibri"/>
            </a:endParaRPr>
          </a:p>
          <a:p>
            <a:pPr lvl="1"/>
            <a:r>
              <a:rPr lang="en-US" sz="2000" b="1" dirty="0">
                <a:latin typeface="Century Gothic"/>
              </a:rPr>
              <a:t>Different mouth shapes</a:t>
            </a:r>
            <a:r>
              <a:rPr lang="en-US" sz="2000" dirty="0">
                <a:latin typeface="Century Gothic"/>
              </a:rPr>
              <a:t> make </a:t>
            </a:r>
            <a:r>
              <a:rPr lang="en-US" sz="2000" b="1" dirty="0">
                <a:latin typeface="Century Gothic"/>
              </a:rPr>
              <a:t>different sounds</a:t>
            </a:r>
            <a:r>
              <a:rPr lang="en-US" sz="2000" dirty="0">
                <a:latin typeface="Century Gothic"/>
              </a:rPr>
              <a:t> to make words. </a:t>
            </a:r>
          </a:p>
          <a:p>
            <a:endParaRPr lang="en-US" sz="2000" dirty="0">
              <a:latin typeface="Century Gothic"/>
            </a:endParaRPr>
          </a:p>
          <a:p>
            <a:endParaRPr lang="en-US" sz="2000" dirty="0">
              <a:latin typeface="Century Gothic"/>
            </a:endParaRPr>
          </a:p>
          <a:p>
            <a:endParaRPr lang="en-US" sz="2000" dirty="0">
              <a:latin typeface="Century Gothic"/>
            </a:endParaRPr>
          </a:p>
          <a:p>
            <a:endParaRPr lang="en-US" sz="2000" dirty="0">
              <a:latin typeface="Century Gothic"/>
            </a:endParaRPr>
          </a:p>
          <a:p>
            <a:pPr marL="800100"/>
            <a:r>
              <a:rPr lang="en-US" sz="2000" b="1" dirty="0">
                <a:latin typeface="Century Gothic"/>
              </a:rPr>
              <a:t>5.  PROSODY: </a:t>
            </a:r>
            <a:endParaRPr lang="en-US" sz="2000">
              <a:latin typeface="Century Gothic"/>
              <a:cs typeface="Calibri"/>
            </a:endParaRPr>
          </a:p>
          <a:p>
            <a:endParaRPr lang="en-US" sz="2000" b="1" dirty="0">
              <a:latin typeface="Century Gothic"/>
            </a:endParaRPr>
          </a:p>
          <a:p>
            <a:pPr lvl="1"/>
            <a:r>
              <a:rPr lang="en-US" sz="2000" dirty="0">
                <a:latin typeface="Century Gothic"/>
              </a:rPr>
              <a:t>The </a:t>
            </a:r>
            <a:r>
              <a:rPr lang="en-US" sz="2000" b="1" dirty="0">
                <a:latin typeface="Century Gothic"/>
              </a:rPr>
              <a:t>music</a:t>
            </a:r>
            <a:r>
              <a:rPr lang="en-US" sz="2000" dirty="0">
                <a:latin typeface="Century Gothic"/>
              </a:rPr>
              <a:t> of your voice </a:t>
            </a:r>
            <a:r>
              <a:rPr lang="en-US" sz="2000" b="1" dirty="0">
                <a:latin typeface="Century Gothic"/>
              </a:rPr>
              <a:t>gives meaning</a:t>
            </a:r>
            <a:r>
              <a:rPr lang="en-US" sz="2000" dirty="0">
                <a:latin typeface="Century Gothic"/>
              </a:rPr>
              <a:t>, </a:t>
            </a:r>
            <a:r>
              <a:rPr lang="en-US" sz="2000" b="1" dirty="0">
                <a:latin typeface="Century Gothic"/>
              </a:rPr>
              <a:t>emotion</a:t>
            </a:r>
            <a:r>
              <a:rPr lang="en-US" sz="2000" dirty="0">
                <a:latin typeface="Century Gothic"/>
              </a:rPr>
              <a:t> and </a:t>
            </a:r>
            <a:r>
              <a:rPr lang="en-US" sz="2000" b="1" dirty="0">
                <a:latin typeface="Century Gothic"/>
              </a:rPr>
              <a:t>emphasis.</a:t>
            </a:r>
            <a:endParaRPr lang="en-US" sz="2000">
              <a:latin typeface="Century Gothic"/>
              <a:cs typeface="Calibri"/>
            </a:endParaRPr>
          </a:p>
        </p:txBody>
      </p:sp>
      <p:pic>
        <p:nvPicPr>
          <p:cNvPr id="31" name="Picture 31">
            <a:extLst>
              <a:ext uri="{FF2B5EF4-FFF2-40B4-BE49-F238E27FC236}">
                <a16:creationId xmlns:a16="http://schemas.microsoft.com/office/drawing/2014/main" id="{5948629E-E220-1D66-8157-F1A10893DD14}"/>
              </a:ext>
            </a:extLst>
          </p:cNvPr>
          <p:cNvPicPr>
            <a:picLocks noChangeAspect="1"/>
          </p:cNvPicPr>
          <p:nvPr/>
        </p:nvPicPr>
        <p:blipFill>
          <a:blip r:embed="rId2"/>
          <a:stretch>
            <a:fillRect/>
          </a:stretch>
        </p:blipFill>
        <p:spPr>
          <a:xfrm>
            <a:off x="3140549" y="516068"/>
            <a:ext cx="1097056" cy="1152525"/>
          </a:xfrm>
          <a:prstGeom prst="rect">
            <a:avLst/>
          </a:prstGeom>
        </p:spPr>
      </p:pic>
      <p:pic>
        <p:nvPicPr>
          <p:cNvPr id="20" name="Picture 20" descr="Icon&#10;&#10;Description automatically generated">
            <a:extLst>
              <a:ext uri="{FF2B5EF4-FFF2-40B4-BE49-F238E27FC236}">
                <a16:creationId xmlns:a16="http://schemas.microsoft.com/office/drawing/2014/main" id="{3FB00D3F-3F9B-24E2-09EE-E52E6098200C}"/>
              </a:ext>
            </a:extLst>
          </p:cNvPr>
          <p:cNvPicPr>
            <a:picLocks noChangeAspect="1"/>
          </p:cNvPicPr>
          <p:nvPr/>
        </p:nvPicPr>
        <p:blipFill>
          <a:blip r:embed="rId3"/>
          <a:stretch>
            <a:fillRect/>
          </a:stretch>
        </p:blipFill>
        <p:spPr>
          <a:xfrm>
            <a:off x="6745302" y="36935"/>
            <a:ext cx="942257" cy="942975"/>
          </a:xfrm>
          <a:prstGeom prst="rect">
            <a:avLst/>
          </a:prstGeom>
        </p:spPr>
      </p:pic>
      <p:sp>
        <p:nvSpPr>
          <p:cNvPr id="6" name="TextBox 5">
            <a:extLst>
              <a:ext uri="{FF2B5EF4-FFF2-40B4-BE49-F238E27FC236}">
                <a16:creationId xmlns:a16="http://schemas.microsoft.com/office/drawing/2014/main" id="{D835422B-D565-722B-CA9F-1F864BDAAB5A}"/>
              </a:ext>
            </a:extLst>
          </p:cNvPr>
          <p:cNvSpPr txBox="1"/>
          <p:nvPr/>
        </p:nvSpPr>
        <p:spPr>
          <a:xfrm>
            <a:off x="695359" y="118241"/>
            <a:ext cx="5670044" cy="5232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CA" sz="2800" b="1">
              <a:latin typeface="Century Gothic"/>
            </a:endParaRPr>
          </a:p>
        </p:txBody>
      </p:sp>
      <p:sp>
        <p:nvSpPr>
          <p:cNvPr id="24" name="TextBox 23">
            <a:extLst>
              <a:ext uri="{FF2B5EF4-FFF2-40B4-BE49-F238E27FC236}">
                <a16:creationId xmlns:a16="http://schemas.microsoft.com/office/drawing/2014/main" id="{22DE721B-C286-4AD7-AB9C-4B9E43ADBC83}"/>
              </a:ext>
            </a:extLst>
          </p:cNvPr>
          <p:cNvSpPr txBox="1"/>
          <p:nvPr/>
        </p:nvSpPr>
        <p:spPr>
          <a:xfrm>
            <a:off x="2159017" y="43341"/>
            <a:ext cx="3083748" cy="47705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CA" sz="2500" b="1" dirty="0">
                <a:latin typeface="Century Gothic"/>
              </a:rPr>
              <a:t>5 Parts of Speech</a:t>
            </a:r>
          </a:p>
        </p:txBody>
      </p:sp>
      <p:pic>
        <p:nvPicPr>
          <p:cNvPr id="13" name="Picture 13">
            <a:extLst>
              <a:ext uri="{FF2B5EF4-FFF2-40B4-BE49-F238E27FC236}">
                <a16:creationId xmlns:a16="http://schemas.microsoft.com/office/drawing/2014/main" id="{5932843B-9AD9-5D79-D966-699493602ACB}"/>
              </a:ext>
            </a:extLst>
          </p:cNvPr>
          <p:cNvPicPr>
            <a:picLocks noChangeAspect="1"/>
          </p:cNvPicPr>
          <p:nvPr/>
        </p:nvPicPr>
        <p:blipFill>
          <a:blip r:embed="rId4"/>
          <a:stretch>
            <a:fillRect/>
          </a:stretch>
        </p:blipFill>
        <p:spPr>
          <a:xfrm flipH="1">
            <a:off x="44542" y="3226765"/>
            <a:ext cx="1402975" cy="1380563"/>
          </a:xfrm>
          <a:prstGeom prst="rect">
            <a:avLst/>
          </a:prstGeom>
        </p:spPr>
      </p:pic>
      <p:pic>
        <p:nvPicPr>
          <p:cNvPr id="21" name="Picture 21">
            <a:extLst>
              <a:ext uri="{FF2B5EF4-FFF2-40B4-BE49-F238E27FC236}">
                <a16:creationId xmlns:a16="http://schemas.microsoft.com/office/drawing/2014/main" id="{7990964B-F8F4-953B-6744-99099CEF0F4E}"/>
              </a:ext>
            </a:extLst>
          </p:cNvPr>
          <p:cNvPicPr>
            <a:picLocks noChangeAspect="1"/>
          </p:cNvPicPr>
          <p:nvPr/>
        </p:nvPicPr>
        <p:blipFill>
          <a:blip r:embed="rId5"/>
          <a:stretch>
            <a:fillRect/>
          </a:stretch>
        </p:blipFill>
        <p:spPr>
          <a:xfrm>
            <a:off x="279085" y="7995099"/>
            <a:ext cx="1259541" cy="1219200"/>
          </a:xfrm>
          <a:prstGeom prst="rect">
            <a:avLst/>
          </a:prstGeom>
        </p:spPr>
      </p:pic>
      <p:pic>
        <p:nvPicPr>
          <p:cNvPr id="9" name="Picture 9">
            <a:extLst>
              <a:ext uri="{FF2B5EF4-FFF2-40B4-BE49-F238E27FC236}">
                <a16:creationId xmlns:a16="http://schemas.microsoft.com/office/drawing/2014/main" id="{46C26EC5-125A-B352-8662-0D485491EC85}"/>
              </a:ext>
            </a:extLst>
          </p:cNvPr>
          <p:cNvPicPr>
            <a:picLocks noChangeAspect="1"/>
          </p:cNvPicPr>
          <p:nvPr/>
        </p:nvPicPr>
        <p:blipFill>
          <a:blip r:embed="rId6"/>
          <a:stretch>
            <a:fillRect/>
          </a:stretch>
        </p:blipFill>
        <p:spPr>
          <a:xfrm>
            <a:off x="3408161" y="1537704"/>
            <a:ext cx="452718" cy="439271"/>
          </a:xfrm>
          <a:prstGeom prst="rect">
            <a:avLst/>
          </a:prstGeom>
        </p:spPr>
      </p:pic>
      <p:pic>
        <p:nvPicPr>
          <p:cNvPr id="34" name="Picture 34">
            <a:extLst>
              <a:ext uri="{FF2B5EF4-FFF2-40B4-BE49-F238E27FC236}">
                <a16:creationId xmlns:a16="http://schemas.microsoft.com/office/drawing/2014/main" id="{D4B5EDEB-1AB1-1276-20F8-283D262A7EB6}"/>
              </a:ext>
            </a:extLst>
          </p:cNvPr>
          <p:cNvPicPr>
            <a:picLocks noChangeAspect="1"/>
          </p:cNvPicPr>
          <p:nvPr/>
        </p:nvPicPr>
        <p:blipFill>
          <a:blip r:embed="rId7"/>
          <a:stretch>
            <a:fillRect/>
          </a:stretch>
        </p:blipFill>
        <p:spPr>
          <a:xfrm>
            <a:off x="2845117" y="1979217"/>
            <a:ext cx="1592356" cy="1048871"/>
          </a:xfrm>
          <a:prstGeom prst="rect">
            <a:avLst/>
          </a:prstGeom>
        </p:spPr>
      </p:pic>
      <p:pic>
        <p:nvPicPr>
          <p:cNvPr id="18" name="Picture 18">
            <a:extLst>
              <a:ext uri="{FF2B5EF4-FFF2-40B4-BE49-F238E27FC236}">
                <a16:creationId xmlns:a16="http://schemas.microsoft.com/office/drawing/2014/main" id="{314EE84E-2510-294E-B295-BEB7C4D26193}"/>
              </a:ext>
            </a:extLst>
          </p:cNvPr>
          <p:cNvPicPr>
            <a:picLocks noChangeAspect="1"/>
          </p:cNvPicPr>
          <p:nvPr/>
        </p:nvPicPr>
        <p:blipFill>
          <a:blip r:embed="rId8"/>
          <a:stretch>
            <a:fillRect/>
          </a:stretch>
        </p:blipFill>
        <p:spPr>
          <a:xfrm flipH="1">
            <a:off x="4112880" y="972930"/>
            <a:ext cx="609601" cy="587190"/>
          </a:xfrm>
          <a:prstGeom prst="rect">
            <a:avLst/>
          </a:prstGeom>
        </p:spPr>
      </p:pic>
      <p:sp>
        <p:nvSpPr>
          <p:cNvPr id="35" name="TextBox 34">
            <a:extLst>
              <a:ext uri="{FF2B5EF4-FFF2-40B4-BE49-F238E27FC236}">
                <a16:creationId xmlns:a16="http://schemas.microsoft.com/office/drawing/2014/main" id="{40D61B4B-13AC-BFBA-02A3-575AE9634926}"/>
              </a:ext>
            </a:extLst>
          </p:cNvPr>
          <p:cNvSpPr txBox="1"/>
          <p:nvPr/>
        </p:nvSpPr>
        <p:spPr>
          <a:xfrm>
            <a:off x="904819" y="783594"/>
            <a:ext cx="1631985" cy="204353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dirty="0">
                <a:latin typeface="Century Gothic"/>
                <a:cs typeface="Segoe UI"/>
              </a:rPr>
              <a:t>​</a:t>
            </a:r>
            <a:r>
              <a:rPr lang="en-US" b="1" dirty="0">
                <a:latin typeface="Century Gothic"/>
                <a:cs typeface="Segoe UI"/>
              </a:rPr>
              <a:t>RESONANCE</a:t>
            </a:r>
          </a:p>
          <a:p>
            <a:endParaRPr lang="en-US" b="1" dirty="0">
              <a:latin typeface="Century Gothic"/>
              <a:cs typeface="Segoe UI"/>
            </a:endParaRPr>
          </a:p>
          <a:p>
            <a:endParaRPr lang="en-US" b="1" dirty="0">
              <a:latin typeface="Century Gothic"/>
              <a:cs typeface="Segoe UI"/>
            </a:endParaRPr>
          </a:p>
          <a:p>
            <a:r>
              <a:rPr lang="en-US" b="1" dirty="0">
                <a:latin typeface="Century Gothic"/>
                <a:cs typeface="Segoe UI"/>
              </a:rPr>
              <a:t>PHONATION</a:t>
            </a:r>
          </a:p>
          <a:p>
            <a:endParaRPr lang="en-US" b="1" dirty="0">
              <a:latin typeface="Century Gothic"/>
              <a:cs typeface="Segoe UI"/>
            </a:endParaRPr>
          </a:p>
          <a:p>
            <a:endParaRPr lang="en-US" b="1" dirty="0">
              <a:latin typeface="Century Gothic"/>
              <a:cs typeface="Segoe UI"/>
            </a:endParaRPr>
          </a:p>
          <a:p>
            <a:r>
              <a:rPr lang="en-US" b="1" dirty="0">
                <a:latin typeface="Century Gothic"/>
                <a:cs typeface="Segoe UI"/>
              </a:rPr>
              <a:t>BREATHING</a:t>
            </a:r>
          </a:p>
        </p:txBody>
      </p:sp>
      <p:cxnSp>
        <p:nvCxnSpPr>
          <p:cNvPr id="37" name="Straight Arrow Connector 36">
            <a:extLst>
              <a:ext uri="{FF2B5EF4-FFF2-40B4-BE49-F238E27FC236}">
                <a16:creationId xmlns:a16="http://schemas.microsoft.com/office/drawing/2014/main" id="{4B65E46E-37C8-C21D-74D4-8EA39C651A1F}"/>
              </a:ext>
            </a:extLst>
          </p:cNvPr>
          <p:cNvCxnSpPr/>
          <p:nvPr/>
        </p:nvCxnSpPr>
        <p:spPr>
          <a:xfrm>
            <a:off x="2452127" y="948096"/>
            <a:ext cx="1193980" cy="178881"/>
          </a:xfrm>
          <a:prstGeom prst="straightConnector1">
            <a:avLst/>
          </a:prstGeom>
          <a:ln>
            <a:tailEnd type="triangle"/>
          </a:ln>
        </p:spPr>
        <p:style>
          <a:lnRef idx="3">
            <a:schemeClr val="accent2"/>
          </a:lnRef>
          <a:fillRef idx="0">
            <a:schemeClr val="accent2"/>
          </a:fillRef>
          <a:effectRef idx="2">
            <a:schemeClr val="accent2"/>
          </a:effectRef>
          <a:fontRef idx="minor">
            <a:schemeClr val="tx1"/>
          </a:fontRef>
        </p:style>
      </p:cxnSp>
      <p:cxnSp>
        <p:nvCxnSpPr>
          <p:cNvPr id="38" name="Straight Arrow Connector 37">
            <a:extLst>
              <a:ext uri="{FF2B5EF4-FFF2-40B4-BE49-F238E27FC236}">
                <a16:creationId xmlns:a16="http://schemas.microsoft.com/office/drawing/2014/main" id="{872B0DCE-CCDF-437E-022A-AA80EB004078}"/>
              </a:ext>
            </a:extLst>
          </p:cNvPr>
          <p:cNvCxnSpPr>
            <a:cxnSpLocks/>
          </p:cNvCxnSpPr>
          <p:nvPr/>
        </p:nvCxnSpPr>
        <p:spPr>
          <a:xfrm flipV="1">
            <a:off x="2406513" y="1717761"/>
            <a:ext cx="1122356" cy="76844"/>
          </a:xfrm>
          <a:prstGeom prst="straightConnector1">
            <a:avLst/>
          </a:prstGeom>
          <a:ln>
            <a:tailEnd type="triangle"/>
          </a:ln>
        </p:spPr>
        <p:style>
          <a:lnRef idx="3">
            <a:schemeClr val="accent2"/>
          </a:lnRef>
          <a:fillRef idx="0">
            <a:schemeClr val="accent2"/>
          </a:fillRef>
          <a:effectRef idx="2">
            <a:schemeClr val="accent2"/>
          </a:effectRef>
          <a:fontRef idx="minor">
            <a:schemeClr val="tx1"/>
          </a:fontRef>
        </p:style>
      </p:cxnSp>
      <p:cxnSp>
        <p:nvCxnSpPr>
          <p:cNvPr id="39" name="Straight Arrow Connector 38">
            <a:extLst>
              <a:ext uri="{FF2B5EF4-FFF2-40B4-BE49-F238E27FC236}">
                <a16:creationId xmlns:a16="http://schemas.microsoft.com/office/drawing/2014/main" id="{F99D7F39-6BCF-45F2-DE88-730338C1589E}"/>
              </a:ext>
            </a:extLst>
          </p:cNvPr>
          <p:cNvCxnSpPr>
            <a:cxnSpLocks/>
          </p:cNvCxnSpPr>
          <p:nvPr/>
        </p:nvCxnSpPr>
        <p:spPr>
          <a:xfrm flipV="1">
            <a:off x="2301334" y="2538031"/>
            <a:ext cx="904805" cy="80525"/>
          </a:xfrm>
          <a:prstGeom prst="straightConnector1">
            <a:avLst/>
          </a:prstGeom>
          <a:ln>
            <a:tailEnd type="triangle"/>
          </a:ln>
        </p:spPr>
        <p:style>
          <a:lnRef idx="3">
            <a:schemeClr val="accent2"/>
          </a:lnRef>
          <a:fillRef idx="0">
            <a:schemeClr val="accent2"/>
          </a:fillRef>
          <a:effectRef idx="2">
            <a:schemeClr val="accent2"/>
          </a:effectRef>
          <a:fontRef idx="minor">
            <a:schemeClr val="tx1"/>
          </a:fontRef>
        </p:style>
      </p:cxnSp>
      <p:cxnSp>
        <p:nvCxnSpPr>
          <p:cNvPr id="40" name="Straight Arrow Connector 39">
            <a:extLst>
              <a:ext uri="{FF2B5EF4-FFF2-40B4-BE49-F238E27FC236}">
                <a16:creationId xmlns:a16="http://schemas.microsoft.com/office/drawing/2014/main" id="{0060CB55-A542-E187-9D5A-342B52A36AB8}"/>
              </a:ext>
            </a:extLst>
          </p:cNvPr>
          <p:cNvCxnSpPr>
            <a:cxnSpLocks/>
          </p:cNvCxnSpPr>
          <p:nvPr/>
        </p:nvCxnSpPr>
        <p:spPr>
          <a:xfrm flipH="1">
            <a:off x="4438049" y="944938"/>
            <a:ext cx="391201" cy="233561"/>
          </a:xfrm>
          <a:prstGeom prst="straightConnector1">
            <a:avLst/>
          </a:prstGeom>
          <a:ln>
            <a:tailEnd type="triangle"/>
          </a:ln>
        </p:spPr>
        <p:style>
          <a:lnRef idx="3">
            <a:schemeClr val="accent2"/>
          </a:lnRef>
          <a:fillRef idx="0">
            <a:schemeClr val="accent2"/>
          </a:fillRef>
          <a:effectRef idx="2">
            <a:schemeClr val="accent2"/>
          </a:effectRef>
          <a:fontRef idx="minor">
            <a:schemeClr val="tx1"/>
          </a:fontRef>
        </p:style>
      </p:cxnSp>
      <p:cxnSp>
        <p:nvCxnSpPr>
          <p:cNvPr id="41" name="Straight Arrow Connector 40">
            <a:extLst>
              <a:ext uri="{FF2B5EF4-FFF2-40B4-BE49-F238E27FC236}">
                <a16:creationId xmlns:a16="http://schemas.microsoft.com/office/drawing/2014/main" id="{F09DD154-FF35-C007-71A7-39DFFA2C2F7D}"/>
              </a:ext>
            </a:extLst>
          </p:cNvPr>
          <p:cNvCxnSpPr>
            <a:cxnSpLocks/>
          </p:cNvCxnSpPr>
          <p:nvPr/>
        </p:nvCxnSpPr>
        <p:spPr>
          <a:xfrm flipH="1" flipV="1">
            <a:off x="3967943" y="1289767"/>
            <a:ext cx="859407" cy="462325"/>
          </a:xfrm>
          <a:prstGeom prst="straightConnector1">
            <a:avLst/>
          </a:prstGeom>
          <a:ln>
            <a:tailEnd type="triangle"/>
          </a:ln>
        </p:spPr>
        <p:style>
          <a:lnRef idx="3">
            <a:schemeClr val="accent2"/>
          </a:lnRef>
          <a:fillRef idx="0">
            <a:schemeClr val="accent2"/>
          </a:fillRef>
          <a:effectRef idx="2">
            <a:schemeClr val="accent2"/>
          </a:effectRef>
          <a:fontRef idx="minor">
            <a:schemeClr val="tx1"/>
          </a:fontRef>
        </p:style>
      </p:cxnSp>
      <p:pic>
        <p:nvPicPr>
          <p:cNvPr id="5" name="Picture 4">
            <a:extLst>
              <a:ext uri="{FF2B5EF4-FFF2-40B4-BE49-F238E27FC236}">
                <a16:creationId xmlns:a16="http://schemas.microsoft.com/office/drawing/2014/main" id="{C82B47A8-3DAE-2909-0527-D07C5EDC978D}"/>
              </a:ext>
            </a:extLst>
          </p:cNvPr>
          <p:cNvPicPr>
            <a:picLocks noChangeAspect="1"/>
          </p:cNvPicPr>
          <p:nvPr/>
        </p:nvPicPr>
        <p:blipFill>
          <a:blip r:embed="rId9"/>
          <a:stretch>
            <a:fillRect/>
          </a:stretch>
        </p:blipFill>
        <p:spPr>
          <a:xfrm>
            <a:off x="352228" y="6279247"/>
            <a:ext cx="869576" cy="896471"/>
          </a:xfrm>
          <a:prstGeom prst="rect">
            <a:avLst/>
          </a:prstGeom>
        </p:spPr>
      </p:pic>
      <p:pic>
        <p:nvPicPr>
          <p:cNvPr id="8" name="Picture 42">
            <a:extLst>
              <a:ext uri="{FF2B5EF4-FFF2-40B4-BE49-F238E27FC236}">
                <a16:creationId xmlns:a16="http://schemas.microsoft.com/office/drawing/2014/main" id="{A307CA25-7200-0D23-AE95-91E4B838954C}"/>
              </a:ext>
            </a:extLst>
          </p:cNvPr>
          <p:cNvPicPr>
            <a:picLocks noChangeAspect="1"/>
          </p:cNvPicPr>
          <p:nvPr/>
        </p:nvPicPr>
        <p:blipFill>
          <a:blip r:embed="rId10"/>
          <a:stretch>
            <a:fillRect/>
          </a:stretch>
        </p:blipFill>
        <p:spPr>
          <a:xfrm>
            <a:off x="269603" y="5570675"/>
            <a:ext cx="957871" cy="984110"/>
          </a:xfrm>
          <a:prstGeom prst="rect">
            <a:avLst/>
          </a:prstGeom>
        </p:spPr>
      </p:pic>
    </p:spTree>
    <p:extLst>
      <p:ext uri="{BB962C8B-B14F-4D97-AF65-F5344CB8AC3E}">
        <p14:creationId xmlns:p14="http://schemas.microsoft.com/office/powerpoint/2010/main" val="14594098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3EE1A658-0ECA-535E-B7A4-0CF50CA419DF}"/>
              </a:ext>
            </a:extLst>
          </p:cNvPr>
          <p:cNvSpPr txBox="1"/>
          <p:nvPr/>
        </p:nvSpPr>
        <p:spPr>
          <a:xfrm>
            <a:off x="725214" y="5289288"/>
            <a:ext cx="7019636" cy="460514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US" sz="2000" dirty="0">
              <a:latin typeface="Calibri"/>
              <a:ea typeface="Calibri"/>
              <a:cs typeface="Calibri"/>
            </a:endParaRPr>
          </a:p>
          <a:p>
            <a:pPr marL="1143000" lvl="3" indent="-342900">
              <a:buAutoNum type="arabicPeriod"/>
            </a:pPr>
            <a:r>
              <a:rPr lang="en-US" sz="2000" b="1" dirty="0">
                <a:latin typeface="Century Gothic"/>
              </a:rPr>
              <a:t>RESPIRATION:</a:t>
            </a:r>
            <a:r>
              <a:rPr lang="en-US" sz="2000" dirty="0">
                <a:latin typeface="Century Gothic"/>
              </a:rPr>
              <a:t> </a:t>
            </a:r>
            <a:endParaRPr lang="en-US" sz="2000">
              <a:latin typeface="Century Gothic"/>
              <a:cs typeface="Calibri"/>
            </a:endParaRPr>
          </a:p>
          <a:p>
            <a:pPr marL="342900" indent="-342900">
              <a:buAutoNum type="arabicPeriod"/>
            </a:pPr>
            <a:endParaRPr lang="en-US" sz="2000" dirty="0">
              <a:latin typeface="Century Gothic"/>
            </a:endParaRPr>
          </a:p>
          <a:p>
            <a:pPr lvl="1"/>
            <a:r>
              <a:rPr lang="en-US" sz="2000" b="1" dirty="0">
                <a:latin typeface="Century Gothic"/>
              </a:rPr>
              <a:t>L'air</a:t>
            </a:r>
            <a:r>
              <a:rPr lang="en-US" sz="2000" dirty="0">
                <a:latin typeface="Century Gothic"/>
              </a:rPr>
              <a:t> dans les </a:t>
            </a:r>
            <a:r>
              <a:rPr lang="en-US" sz="2000" dirty="0" err="1">
                <a:latin typeface="Century Gothic"/>
              </a:rPr>
              <a:t>poumons</a:t>
            </a:r>
            <a:r>
              <a:rPr lang="en-US" sz="2000" dirty="0">
                <a:latin typeface="Century Gothic"/>
              </a:rPr>
              <a:t> </a:t>
            </a:r>
            <a:r>
              <a:rPr lang="en-US" sz="2000" dirty="0" err="1">
                <a:latin typeface="Century Gothic"/>
              </a:rPr>
              <a:t>donne</a:t>
            </a:r>
            <a:r>
              <a:rPr lang="en-US" sz="2000" dirty="0">
                <a:latin typeface="Century Gothic"/>
              </a:rPr>
              <a:t> du </a:t>
            </a:r>
            <a:r>
              <a:rPr lang="en-US" sz="2000" b="1" dirty="0">
                <a:latin typeface="Century Gothic"/>
              </a:rPr>
              <a:t>volume</a:t>
            </a:r>
            <a:r>
              <a:rPr lang="en-US" sz="2000" dirty="0">
                <a:latin typeface="Century Gothic"/>
              </a:rPr>
              <a:t> à la </a:t>
            </a:r>
            <a:r>
              <a:rPr lang="en-US" sz="2000" dirty="0" err="1">
                <a:latin typeface="Century Gothic"/>
              </a:rPr>
              <a:t>voix</a:t>
            </a:r>
            <a:r>
              <a:rPr lang="en-US" sz="2000" dirty="0">
                <a:latin typeface="Century Gothic"/>
              </a:rPr>
              <a:t>. </a:t>
            </a:r>
          </a:p>
          <a:p>
            <a:endParaRPr lang="en-US" sz="2000" dirty="0">
              <a:latin typeface="Century Gothic"/>
            </a:endParaRPr>
          </a:p>
          <a:p>
            <a:endParaRPr lang="en-US" sz="2000" dirty="0">
              <a:latin typeface="Century Gothic"/>
            </a:endParaRPr>
          </a:p>
          <a:p>
            <a:endParaRPr lang="en-US" sz="2000" dirty="0">
              <a:latin typeface="Century Gothic"/>
            </a:endParaRPr>
          </a:p>
          <a:p>
            <a:endParaRPr lang="en-US" sz="2000" dirty="0">
              <a:latin typeface="Century Gothic"/>
            </a:endParaRPr>
          </a:p>
          <a:p>
            <a:endParaRPr lang="en-US" sz="2000" dirty="0">
              <a:latin typeface="Century Gothic"/>
            </a:endParaRPr>
          </a:p>
          <a:p>
            <a:endParaRPr lang="en-US" sz="2000" dirty="0">
              <a:latin typeface="Century Gothic"/>
            </a:endParaRPr>
          </a:p>
          <a:p>
            <a:pPr marL="1714500" indent="-914400"/>
            <a:r>
              <a:rPr lang="en-US" sz="2000" b="1" dirty="0">
                <a:latin typeface="Century Gothic"/>
              </a:rPr>
              <a:t>2.  PHONATION: </a:t>
            </a:r>
            <a:endParaRPr lang="en-US" sz="2000">
              <a:latin typeface="Century Gothic"/>
              <a:cs typeface="Calibri"/>
            </a:endParaRPr>
          </a:p>
          <a:p>
            <a:endParaRPr lang="en-US" sz="2000" b="1" dirty="0">
              <a:latin typeface="Century Gothic"/>
            </a:endParaRPr>
          </a:p>
          <a:p>
            <a:pPr lvl="1"/>
            <a:r>
              <a:rPr lang="en-US" sz="2000" dirty="0">
                <a:latin typeface="Century Gothic"/>
              </a:rPr>
              <a:t>Les </a:t>
            </a:r>
            <a:r>
              <a:rPr lang="en-US" sz="2000" b="1" dirty="0" err="1">
                <a:latin typeface="Century Gothic"/>
              </a:rPr>
              <a:t>plis</a:t>
            </a:r>
            <a:r>
              <a:rPr lang="en-US" sz="2000" b="1" dirty="0">
                <a:latin typeface="Century Gothic"/>
              </a:rPr>
              <a:t> </a:t>
            </a:r>
            <a:r>
              <a:rPr lang="en-US" sz="2000" b="1" dirty="0" err="1">
                <a:latin typeface="Century Gothic"/>
              </a:rPr>
              <a:t>vocaux</a:t>
            </a:r>
            <a:r>
              <a:rPr lang="en-US" sz="2000" b="1" dirty="0">
                <a:latin typeface="Century Gothic"/>
              </a:rPr>
              <a:t> </a:t>
            </a:r>
            <a:r>
              <a:rPr lang="en-US" sz="2000" b="1" dirty="0" err="1">
                <a:latin typeface="Century Gothic"/>
              </a:rPr>
              <a:t>vibrent</a:t>
            </a:r>
            <a:r>
              <a:rPr lang="en-US" sz="2000" b="1" dirty="0">
                <a:latin typeface="Century Gothic"/>
              </a:rPr>
              <a:t> </a:t>
            </a:r>
            <a:r>
              <a:rPr lang="en-US" sz="2000" dirty="0">
                <a:latin typeface="Century Gothic"/>
              </a:rPr>
              <a:t>pour</a:t>
            </a:r>
            <a:r>
              <a:rPr lang="en-US" sz="2000" b="1" dirty="0">
                <a:latin typeface="Century Gothic"/>
              </a:rPr>
              <a:t> </a:t>
            </a:r>
            <a:r>
              <a:rPr lang="en-US" sz="2000" b="1" dirty="0" err="1">
                <a:latin typeface="Century Gothic"/>
              </a:rPr>
              <a:t>produire</a:t>
            </a:r>
            <a:r>
              <a:rPr lang="en-US" sz="2000" b="1" dirty="0">
                <a:latin typeface="Century Gothic"/>
              </a:rPr>
              <a:t> du son.</a:t>
            </a:r>
          </a:p>
          <a:p>
            <a:endParaRPr lang="en-US" dirty="0">
              <a:latin typeface="Century Gothic"/>
            </a:endParaRPr>
          </a:p>
          <a:p>
            <a:pPr marL="800100"/>
            <a:endParaRPr lang="en-US" sz="1700" dirty="0">
              <a:latin typeface="Century Gothic"/>
            </a:endParaRPr>
          </a:p>
        </p:txBody>
      </p:sp>
      <p:pic>
        <p:nvPicPr>
          <p:cNvPr id="20" name="Picture 20" descr="Icon&#10;&#10;Description automatically generated">
            <a:extLst>
              <a:ext uri="{FF2B5EF4-FFF2-40B4-BE49-F238E27FC236}">
                <a16:creationId xmlns:a16="http://schemas.microsoft.com/office/drawing/2014/main" id="{3FB00D3F-3F9B-24E2-09EE-E52E6098200C}"/>
              </a:ext>
            </a:extLst>
          </p:cNvPr>
          <p:cNvPicPr>
            <a:picLocks noChangeAspect="1"/>
          </p:cNvPicPr>
          <p:nvPr/>
        </p:nvPicPr>
        <p:blipFill>
          <a:blip r:embed="rId2"/>
          <a:stretch>
            <a:fillRect/>
          </a:stretch>
        </p:blipFill>
        <p:spPr>
          <a:xfrm>
            <a:off x="6745302" y="36935"/>
            <a:ext cx="942257" cy="942975"/>
          </a:xfrm>
          <a:prstGeom prst="rect">
            <a:avLst/>
          </a:prstGeom>
        </p:spPr>
      </p:pic>
      <p:sp>
        <p:nvSpPr>
          <p:cNvPr id="6" name="TextBox 5">
            <a:extLst>
              <a:ext uri="{FF2B5EF4-FFF2-40B4-BE49-F238E27FC236}">
                <a16:creationId xmlns:a16="http://schemas.microsoft.com/office/drawing/2014/main" id="{D835422B-D565-722B-CA9F-1F864BDAAB5A}"/>
              </a:ext>
            </a:extLst>
          </p:cNvPr>
          <p:cNvSpPr txBox="1"/>
          <p:nvPr/>
        </p:nvSpPr>
        <p:spPr>
          <a:xfrm>
            <a:off x="695359" y="118241"/>
            <a:ext cx="5670044" cy="5232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CA" sz="2800" b="1">
              <a:latin typeface="Century Gothic"/>
            </a:endParaRPr>
          </a:p>
        </p:txBody>
      </p:sp>
      <p:sp>
        <p:nvSpPr>
          <p:cNvPr id="24" name="TextBox 23">
            <a:extLst>
              <a:ext uri="{FF2B5EF4-FFF2-40B4-BE49-F238E27FC236}">
                <a16:creationId xmlns:a16="http://schemas.microsoft.com/office/drawing/2014/main" id="{22DE721B-C286-4AD7-AB9C-4B9E43ADBC83}"/>
              </a:ext>
            </a:extLst>
          </p:cNvPr>
          <p:cNvSpPr txBox="1"/>
          <p:nvPr/>
        </p:nvSpPr>
        <p:spPr>
          <a:xfrm>
            <a:off x="2159017" y="43341"/>
            <a:ext cx="3806307" cy="47705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CA" sz="2500" b="1" dirty="0">
                <a:latin typeface="Century Gothic"/>
              </a:rPr>
              <a:t>5 Parties de la parole</a:t>
            </a:r>
          </a:p>
        </p:txBody>
      </p:sp>
      <p:pic>
        <p:nvPicPr>
          <p:cNvPr id="3" name="Picture 18">
            <a:extLst>
              <a:ext uri="{FF2B5EF4-FFF2-40B4-BE49-F238E27FC236}">
                <a16:creationId xmlns:a16="http://schemas.microsoft.com/office/drawing/2014/main" id="{C618A6B0-3FBE-70C2-8201-3DC27430C048}"/>
              </a:ext>
            </a:extLst>
          </p:cNvPr>
          <p:cNvPicPr>
            <a:picLocks noChangeAspect="1"/>
          </p:cNvPicPr>
          <p:nvPr/>
        </p:nvPicPr>
        <p:blipFill>
          <a:blip r:embed="rId3"/>
          <a:stretch>
            <a:fillRect/>
          </a:stretch>
        </p:blipFill>
        <p:spPr>
          <a:xfrm flipH="1">
            <a:off x="4341481" y="1120847"/>
            <a:ext cx="932330" cy="909919"/>
          </a:xfrm>
          <a:prstGeom prst="rect">
            <a:avLst/>
          </a:prstGeom>
        </p:spPr>
      </p:pic>
      <p:sp>
        <p:nvSpPr>
          <p:cNvPr id="7" name="TextBox 6">
            <a:extLst>
              <a:ext uri="{FF2B5EF4-FFF2-40B4-BE49-F238E27FC236}">
                <a16:creationId xmlns:a16="http://schemas.microsoft.com/office/drawing/2014/main" id="{24A84C3D-EECD-4B46-CE51-620C244190A9}"/>
              </a:ext>
            </a:extLst>
          </p:cNvPr>
          <p:cNvSpPr txBox="1"/>
          <p:nvPr/>
        </p:nvSpPr>
        <p:spPr>
          <a:xfrm>
            <a:off x="5264278" y="755531"/>
            <a:ext cx="2756647" cy="175432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b="1" dirty="0">
                <a:latin typeface="Century Gothic"/>
                <a:cs typeface="Segoe UI"/>
              </a:rPr>
              <a:t>PROSODIE</a:t>
            </a:r>
          </a:p>
          <a:p>
            <a:endParaRPr lang="en-US" b="1" dirty="0">
              <a:latin typeface="Century Gothic"/>
              <a:cs typeface="Segoe UI"/>
            </a:endParaRPr>
          </a:p>
          <a:p>
            <a:endParaRPr lang="en-US" b="1" dirty="0">
              <a:latin typeface="Century Gothic"/>
              <a:cs typeface="Segoe UI"/>
            </a:endParaRPr>
          </a:p>
          <a:p>
            <a:endParaRPr lang="en-US" b="1" dirty="0">
              <a:latin typeface="Century Gothic"/>
              <a:cs typeface="Segoe UI"/>
            </a:endParaRPr>
          </a:p>
          <a:p>
            <a:endParaRPr lang="en-US" b="1" dirty="0">
              <a:latin typeface="Century Gothic"/>
              <a:cs typeface="Segoe UI"/>
            </a:endParaRPr>
          </a:p>
          <a:p>
            <a:r>
              <a:rPr lang="en-US" b="1" dirty="0">
                <a:latin typeface="Century Gothic"/>
                <a:cs typeface="Segoe UI"/>
              </a:rPr>
              <a:t>​ARTICULATION</a:t>
            </a:r>
            <a:endParaRPr lang="en-US" b="1" dirty="0">
              <a:cs typeface="Calibri"/>
            </a:endParaRPr>
          </a:p>
        </p:txBody>
      </p:sp>
      <p:pic>
        <p:nvPicPr>
          <p:cNvPr id="10" name="Picture 31">
            <a:extLst>
              <a:ext uri="{FF2B5EF4-FFF2-40B4-BE49-F238E27FC236}">
                <a16:creationId xmlns:a16="http://schemas.microsoft.com/office/drawing/2014/main" id="{B944E1D6-B4F4-F497-C114-93EB5A31AF0D}"/>
              </a:ext>
            </a:extLst>
          </p:cNvPr>
          <p:cNvPicPr>
            <a:picLocks noChangeAspect="1"/>
          </p:cNvPicPr>
          <p:nvPr/>
        </p:nvPicPr>
        <p:blipFill>
          <a:blip r:embed="rId4"/>
          <a:stretch>
            <a:fillRect/>
          </a:stretch>
        </p:blipFill>
        <p:spPr>
          <a:xfrm>
            <a:off x="2790926" y="448832"/>
            <a:ext cx="1688726" cy="1784536"/>
          </a:xfrm>
          <a:prstGeom prst="rect">
            <a:avLst/>
          </a:prstGeom>
        </p:spPr>
      </p:pic>
      <p:pic>
        <p:nvPicPr>
          <p:cNvPr id="12" name="Picture 9">
            <a:extLst>
              <a:ext uri="{FF2B5EF4-FFF2-40B4-BE49-F238E27FC236}">
                <a16:creationId xmlns:a16="http://schemas.microsoft.com/office/drawing/2014/main" id="{0503C513-230E-8AD0-62F2-CDAE2169F0CF}"/>
              </a:ext>
            </a:extLst>
          </p:cNvPr>
          <p:cNvPicPr>
            <a:picLocks noChangeAspect="1"/>
          </p:cNvPicPr>
          <p:nvPr/>
        </p:nvPicPr>
        <p:blipFill>
          <a:blip r:embed="rId5"/>
          <a:stretch>
            <a:fillRect/>
          </a:stretch>
        </p:blipFill>
        <p:spPr>
          <a:xfrm>
            <a:off x="3273691" y="2169715"/>
            <a:ext cx="694765" cy="681318"/>
          </a:xfrm>
          <a:prstGeom prst="rect">
            <a:avLst/>
          </a:prstGeom>
        </p:spPr>
      </p:pic>
      <p:pic>
        <p:nvPicPr>
          <p:cNvPr id="14" name="Picture 34" descr="A black and white image of a human lungs&#10;&#10;Description automatically generated">
            <a:extLst>
              <a:ext uri="{FF2B5EF4-FFF2-40B4-BE49-F238E27FC236}">
                <a16:creationId xmlns:a16="http://schemas.microsoft.com/office/drawing/2014/main" id="{9BD6ED0E-7175-98AB-D608-AA5872546FA6}"/>
              </a:ext>
            </a:extLst>
          </p:cNvPr>
          <p:cNvPicPr>
            <a:picLocks noChangeAspect="1"/>
          </p:cNvPicPr>
          <p:nvPr/>
        </p:nvPicPr>
        <p:blipFill>
          <a:blip r:embed="rId6"/>
          <a:stretch>
            <a:fillRect/>
          </a:stretch>
        </p:blipFill>
        <p:spPr>
          <a:xfrm>
            <a:off x="2468600" y="3122217"/>
            <a:ext cx="2452967" cy="1613647"/>
          </a:xfrm>
          <a:prstGeom prst="rect">
            <a:avLst/>
          </a:prstGeom>
        </p:spPr>
      </p:pic>
      <p:sp>
        <p:nvSpPr>
          <p:cNvPr id="16" name="TextBox 15">
            <a:extLst>
              <a:ext uri="{FF2B5EF4-FFF2-40B4-BE49-F238E27FC236}">
                <a16:creationId xmlns:a16="http://schemas.microsoft.com/office/drawing/2014/main" id="{FA96A702-A01D-6DCB-BB53-65AB13A3A258}"/>
              </a:ext>
            </a:extLst>
          </p:cNvPr>
          <p:cNvSpPr txBox="1"/>
          <p:nvPr/>
        </p:nvSpPr>
        <p:spPr>
          <a:xfrm>
            <a:off x="1240997" y="1092876"/>
            <a:ext cx="1605090" cy="203132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dirty="0">
                <a:latin typeface="Century Gothic"/>
                <a:cs typeface="Segoe UI"/>
              </a:rPr>
              <a:t>​</a:t>
            </a:r>
            <a:r>
              <a:rPr lang="en-US" b="1" dirty="0">
                <a:latin typeface="Century Gothic"/>
                <a:cs typeface="Segoe UI"/>
              </a:rPr>
              <a:t>RÉSONANCE</a:t>
            </a:r>
          </a:p>
          <a:p>
            <a:endParaRPr lang="en-US" b="1" dirty="0">
              <a:latin typeface="Century Gothic"/>
              <a:cs typeface="Segoe UI"/>
            </a:endParaRPr>
          </a:p>
          <a:p>
            <a:endParaRPr lang="en-US" b="1" dirty="0">
              <a:latin typeface="Century Gothic"/>
              <a:cs typeface="Segoe UI"/>
            </a:endParaRPr>
          </a:p>
          <a:p>
            <a:r>
              <a:rPr lang="en-US" b="1" dirty="0">
                <a:latin typeface="Century Gothic"/>
                <a:cs typeface="Segoe UI"/>
              </a:rPr>
              <a:t>PHONATION</a:t>
            </a:r>
          </a:p>
          <a:p>
            <a:endParaRPr lang="en-US" b="1" dirty="0">
              <a:latin typeface="Century Gothic"/>
              <a:cs typeface="Segoe UI"/>
            </a:endParaRPr>
          </a:p>
          <a:p>
            <a:endParaRPr lang="en-US" b="1" dirty="0">
              <a:latin typeface="Century Gothic"/>
              <a:cs typeface="Segoe UI"/>
            </a:endParaRPr>
          </a:p>
          <a:p>
            <a:r>
              <a:rPr lang="en-US" b="1" dirty="0">
                <a:latin typeface="Century Gothic"/>
                <a:cs typeface="Segoe UI"/>
              </a:rPr>
              <a:t>RESPIRATION</a:t>
            </a:r>
          </a:p>
        </p:txBody>
      </p:sp>
      <p:cxnSp>
        <p:nvCxnSpPr>
          <p:cNvPr id="19" name="Straight Arrow Connector 18">
            <a:extLst>
              <a:ext uri="{FF2B5EF4-FFF2-40B4-BE49-F238E27FC236}">
                <a16:creationId xmlns:a16="http://schemas.microsoft.com/office/drawing/2014/main" id="{289A780F-27C1-7FFA-02F2-38DC17CFF621}"/>
              </a:ext>
            </a:extLst>
          </p:cNvPr>
          <p:cNvCxnSpPr/>
          <p:nvPr/>
        </p:nvCxnSpPr>
        <p:spPr>
          <a:xfrm>
            <a:off x="2761410" y="1311166"/>
            <a:ext cx="750227" cy="192328"/>
          </a:xfrm>
          <a:prstGeom prst="straightConnector1">
            <a:avLst/>
          </a:prstGeom>
          <a:ln>
            <a:tailEnd type="triangle"/>
          </a:ln>
        </p:spPr>
        <p:style>
          <a:lnRef idx="3">
            <a:schemeClr val="accent2"/>
          </a:lnRef>
          <a:fillRef idx="0">
            <a:schemeClr val="accent2"/>
          </a:fillRef>
          <a:effectRef idx="2">
            <a:schemeClr val="accent2"/>
          </a:effectRef>
          <a:fontRef idx="minor">
            <a:schemeClr val="tx1"/>
          </a:fontRef>
        </p:style>
      </p:cxnSp>
      <p:cxnSp>
        <p:nvCxnSpPr>
          <p:cNvPr id="22" name="Straight Arrow Connector 21">
            <a:extLst>
              <a:ext uri="{FF2B5EF4-FFF2-40B4-BE49-F238E27FC236}">
                <a16:creationId xmlns:a16="http://schemas.microsoft.com/office/drawing/2014/main" id="{136DDAEA-C13B-96C5-419E-53D4946C5BF0}"/>
              </a:ext>
            </a:extLst>
          </p:cNvPr>
          <p:cNvCxnSpPr>
            <a:cxnSpLocks/>
          </p:cNvCxnSpPr>
          <p:nvPr/>
        </p:nvCxnSpPr>
        <p:spPr>
          <a:xfrm>
            <a:off x="2688902" y="2090440"/>
            <a:ext cx="772732" cy="353461"/>
          </a:xfrm>
          <a:prstGeom prst="straightConnector1">
            <a:avLst/>
          </a:prstGeom>
          <a:ln>
            <a:tailEnd type="triangle"/>
          </a:ln>
        </p:spPr>
        <p:style>
          <a:lnRef idx="3">
            <a:schemeClr val="accent2"/>
          </a:lnRef>
          <a:fillRef idx="0">
            <a:schemeClr val="accent2"/>
          </a:fillRef>
          <a:effectRef idx="2">
            <a:schemeClr val="accent2"/>
          </a:effectRef>
          <a:fontRef idx="minor">
            <a:schemeClr val="tx1"/>
          </a:fontRef>
        </p:style>
      </p:cxnSp>
      <p:cxnSp>
        <p:nvCxnSpPr>
          <p:cNvPr id="25" name="Straight Arrow Connector 24">
            <a:extLst>
              <a:ext uri="{FF2B5EF4-FFF2-40B4-BE49-F238E27FC236}">
                <a16:creationId xmlns:a16="http://schemas.microsoft.com/office/drawing/2014/main" id="{01BF523C-008F-E742-E402-BD920201A19F}"/>
              </a:ext>
            </a:extLst>
          </p:cNvPr>
          <p:cNvCxnSpPr>
            <a:cxnSpLocks/>
          </p:cNvCxnSpPr>
          <p:nvPr/>
        </p:nvCxnSpPr>
        <p:spPr>
          <a:xfrm>
            <a:off x="2624064" y="2941285"/>
            <a:ext cx="474499" cy="538040"/>
          </a:xfrm>
          <a:prstGeom prst="straightConnector1">
            <a:avLst/>
          </a:prstGeom>
          <a:ln>
            <a:tailEnd type="triangle"/>
          </a:ln>
        </p:spPr>
        <p:style>
          <a:lnRef idx="3">
            <a:schemeClr val="accent2"/>
          </a:lnRef>
          <a:fillRef idx="0">
            <a:schemeClr val="accent2"/>
          </a:fillRef>
          <a:effectRef idx="2">
            <a:schemeClr val="accent2"/>
          </a:effectRef>
          <a:fontRef idx="minor">
            <a:schemeClr val="tx1"/>
          </a:fontRef>
        </p:style>
      </p:cxnSp>
      <p:cxnSp>
        <p:nvCxnSpPr>
          <p:cNvPr id="27" name="Straight Arrow Connector 26">
            <a:extLst>
              <a:ext uri="{FF2B5EF4-FFF2-40B4-BE49-F238E27FC236}">
                <a16:creationId xmlns:a16="http://schemas.microsoft.com/office/drawing/2014/main" id="{BCDCEAD1-B27A-2E89-ABDE-99F0F413B6B5}"/>
              </a:ext>
            </a:extLst>
          </p:cNvPr>
          <p:cNvCxnSpPr>
            <a:cxnSpLocks/>
          </p:cNvCxnSpPr>
          <p:nvPr/>
        </p:nvCxnSpPr>
        <p:spPr>
          <a:xfrm flipH="1">
            <a:off x="4949038" y="958384"/>
            <a:ext cx="364307" cy="394926"/>
          </a:xfrm>
          <a:prstGeom prst="straightConnector1">
            <a:avLst/>
          </a:prstGeom>
          <a:ln>
            <a:tailEnd type="triangle"/>
          </a:ln>
        </p:spPr>
        <p:style>
          <a:lnRef idx="3">
            <a:schemeClr val="accent2"/>
          </a:lnRef>
          <a:fillRef idx="0">
            <a:schemeClr val="accent2"/>
          </a:fillRef>
          <a:effectRef idx="2">
            <a:schemeClr val="accent2"/>
          </a:effectRef>
          <a:fontRef idx="minor">
            <a:schemeClr val="tx1"/>
          </a:fontRef>
        </p:style>
      </p:cxnSp>
      <p:cxnSp>
        <p:nvCxnSpPr>
          <p:cNvPr id="29" name="Straight Arrow Connector 28">
            <a:extLst>
              <a:ext uri="{FF2B5EF4-FFF2-40B4-BE49-F238E27FC236}">
                <a16:creationId xmlns:a16="http://schemas.microsoft.com/office/drawing/2014/main" id="{52ECB75A-0CEC-2DCD-50BF-7DBD13252781}"/>
              </a:ext>
            </a:extLst>
          </p:cNvPr>
          <p:cNvCxnSpPr>
            <a:cxnSpLocks/>
          </p:cNvCxnSpPr>
          <p:nvPr/>
        </p:nvCxnSpPr>
        <p:spPr>
          <a:xfrm flipH="1" flipV="1">
            <a:off x="4115861" y="1625943"/>
            <a:ext cx="1195583" cy="690924"/>
          </a:xfrm>
          <a:prstGeom prst="straightConnector1">
            <a:avLst/>
          </a:prstGeom>
          <a:ln>
            <a:tailEnd type="triangle"/>
          </a:ln>
        </p:spPr>
        <p:style>
          <a:lnRef idx="3">
            <a:schemeClr val="accent2"/>
          </a:lnRef>
          <a:fillRef idx="0">
            <a:schemeClr val="accent2"/>
          </a:fillRef>
          <a:effectRef idx="2">
            <a:schemeClr val="accent2"/>
          </a:effectRef>
          <a:fontRef idx="minor">
            <a:schemeClr val="tx1"/>
          </a:fontRef>
        </p:style>
      </p:cxnSp>
      <p:pic>
        <p:nvPicPr>
          <p:cNvPr id="32" name="Picture 4">
            <a:extLst>
              <a:ext uri="{FF2B5EF4-FFF2-40B4-BE49-F238E27FC236}">
                <a16:creationId xmlns:a16="http://schemas.microsoft.com/office/drawing/2014/main" id="{3778A203-80C4-F84C-8F1A-2D55A7412C64}"/>
              </a:ext>
            </a:extLst>
          </p:cNvPr>
          <p:cNvPicPr>
            <a:picLocks noChangeAspect="1"/>
          </p:cNvPicPr>
          <p:nvPr/>
        </p:nvPicPr>
        <p:blipFill>
          <a:blip r:embed="rId7"/>
          <a:stretch>
            <a:fillRect/>
          </a:stretch>
        </p:blipFill>
        <p:spPr>
          <a:xfrm>
            <a:off x="281129" y="8384349"/>
            <a:ext cx="950259" cy="936812"/>
          </a:xfrm>
          <a:prstGeom prst="rect">
            <a:avLst/>
          </a:prstGeom>
        </p:spPr>
      </p:pic>
      <p:pic>
        <p:nvPicPr>
          <p:cNvPr id="42" name="Picture 27">
            <a:extLst>
              <a:ext uri="{FF2B5EF4-FFF2-40B4-BE49-F238E27FC236}">
                <a16:creationId xmlns:a16="http://schemas.microsoft.com/office/drawing/2014/main" id="{68FA7A90-8C3E-89A0-7128-CBCA97039AB0}"/>
              </a:ext>
            </a:extLst>
          </p:cNvPr>
          <p:cNvPicPr>
            <a:picLocks noChangeAspect="1"/>
          </p:cNvPicPr>
          <p:nvPr/>
        </p:nvPicPr>
        <p:blipFill>
          <a:blip r:embed="rId8"/>
          <a:stretch>
            <a:fillRect/>
          </a:stretch>
        </p:blipFill>
        <p:spPr>
          <a:xfrm flipH="1">
            <a:off x="115282" y="5648516"/>
            <a:ext cx="1080246" cy="1071283"/>
          </a:xfrm>
          <a:prstGeom prst="rect">
            <a:avLst/>
          </a:prstGeom>
        </p:spPr>
      </p:pic>
      <p:sp>
        <p:nvSpPr>
          <p:cNvPr id="4" name="TextBox 3">
            <a:extLst>
              <a:ext uri="{FF2B5EF4-FFF2-40B4-BE49-F238E27FC236}">
                <a16:creationId xmlns:a16="http://schemas.microsoft.com/office/drawing/2014/main" id="{93B4B16F-6B77-5CEA-9E38-C794F0B26A18}"/>
              </a:ext>
            </a:extLst>
          </p:cNvPr>
          <p:cNvSpPr txBox="1"/>
          <p:nvPr/>
        </p:nvSpPr>
        <p:spPr>
          <a:xfrm>
            <a:off x="6437839" y="9636064"/>
            <a:ext cx="1150270"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US" dirty="0">
              <a:cs typeface="Calibri"/>
            </a:endParaRPr>
          </a:p>
        </p:txBody>
      </p:sp>
    </p:spTree>
    <p:extLst>
      <p:ext uri="{BB962C8B-B14F-4D97-AF65-F5344CB8AC3E}">
        <p14:creationId xmlns:p14="http://schemas.microsoft.com/office/powerpoint/2010/main" val="33596978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3EE1A658-0ECA-535E-B7A4-0CF50CA419DF}"/>
              </a:ext>
            </a:extLst>
          </p:cNvPr>
          <p:cNvSpPr txBox="1"/>
          <p:nvPr/>
        </p:nvSpPr>
        <p:spPr>
          <a:xfrm>
            <a:off x="711767" y="3070524"/>
            <a:ext cx="7046530" cy="683264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US" dirty="0">
              <a:latin typeface="Calibri"/>
              <a:ea typeface="Calibri"/>
              <a:cs typeface="Calibri"/>
            </a:endParaRPr>
          </a:p>
          <a:p>
            <a:pPr marL="800100"/>
            <a:r>
              <a:rPr lang="en-US" sz="2000" b="1" dirty="0">
                <a:latin typeface="Century Gothic"/>
              </a:rPr>
              <a:t>3.  RÉSONANCE: </a:t>
            </a:r>
          </a:p>
          <a:p>
            <a:pPr marL="800100"/>
            <a:endParaRPr lang="en-US" sz="2000" b="1" dirty="0">
              <a:latin typeface="Century Gothic"/>
            </a:endParaRPr>
          </a:p>
          <a:p>
            <a:pPr lvl="1"/>
            <a:r>
              <a:rPr lang="en-US" sz="2000" b="1" dirty="0">
                <a:latin typeface="Century Gothic"/>
              </a:rPr>
              <a:t>L'air</a:t>
            </a:r>
            <a:r>
              <a:rPr lang="en-US" sz="2000" dirty="0">
                <a:latin typeface="Century Gothic"/>
              </a:rPr>
              <a:t> qui passe </a:t>
            </a:r>
            <a:r>
              <a:rPr lang="en-US" sz="2000" b="1" dirty="0">
                <a:latin typeface="Century Gothic"/>
              </a:rPr>
              <a:t>par le </a:t>
            </a:r>
            <a:r>
              <a:rPr lang="en-US" sz="2000" b="1" err="1">
                <a:latin typeface="Century Gothic"/>
              </a:rPr>
              <a:t>nez</a:t>
            </a:r>
            <a:r>
              <a:rPr lang="en-US" sz="2000" b="1" dirty="0">
                <a:latin typeface="Century Gothic"/>
              </a:rPr>
              <a:t> </a:t>
            </a:r>
            <a:r>
              <a:rPr lang="en-US" sz="2000" dirty="0">
                <a:latin typeface="Century Gothic"/>
              </a:rPr>
              <a:t>change le </a:t>
            </a:r>
            <a:r>
              <a:rPr lang="en-US" sz="2000" b="1" err="1">
                <a:latin typeface="Century Gothic"/>
              </a:rPr>
              <a:t>sens</a:t>
            </a:r>
            <a:r>
              <a:rPr lang="en-US" sz="2000" dirty="0">
                <a:latin typeface="Century Gothic"/>
              </a:rPr>
              <a:t> des mots et </a:t>
            </a:r>
            <a:r>
              <a:rPr lang="en-US" sz="2000" err="1">
                <a:latin typeface="Century Gothic"/>
              </a:rPr>
              <a:t>peut</a:t>
            </a:r>
            <a:r>
              <a:rPr lang="en-US" sz="2000" dirty="0">
                <a:latin typeface="Century Gothic"/>
              </a:rPr>
              <a:t> </a:t>
            </a:r>
            <a:r>
              <a:rPr lang="en-US" sz="2000" err="1">
                <a:latin typeface="Century Gothic"/>
              </a:rPr>
              <a:t>rendre</a:t>
            </a:r>
            <a:r>
              <a:rPr lang="en-US" sz="2000" dirty="0">
                <a:latin typeface="Century Gothic"/>
              </a:rPr>
              <a:t> les mots </a:t>
            </a:r>
            <a:r>
              <a:rPr lang="en-US" sz="2000" b="1" err="1">
                <a:latin typeface="Century Gothic"/>
              </a:rPr>
              <a:t>flous</a:t>
            </a:r>
            <a:r>
              <a:rPr lang="en-US" sz="2000" b="1" dirty="0">
                <a:latin typeface="Century Gothic"/>
              </a:rPr>
              <a:t>.</a:t>
            </a:r>
            <a:r>
              <a:rPr lang="en-US" sz="2000" dirty="0">
                <a:latin typeface="Century Gothic"/>
              </a:rPr>
              <a:t> </a:t>
            </a:r>
          </a:p>
          <a:p>
            <a:endParaRPr lang="en-US" sz="2000" dirty="0">
              <a:latin typeface="Century Gothic"/>
              <a:cs typeface="Calibri" panose="020F0502020204030204"/>
            </a:endParaRPr>
          </a:p>
          <a:p>
            <a:endParaRPr lang="en-US" sz="2000" dirty="0">
              <a:latin typeface="Century Gothic"/>
            </a:endParaRPr>
          </a:p>
          <a:p>
            <a:endParaRPr lang="en-US" sz="2000" dirty="0">
              <a:latin typeface="Century Gothic"/>
            </a:endParaRPr>
          </a:p>
          <a:p>
            <a:endParaRPr lang="en-US" sz="2000" dirty="0">
              <a:latin typeface="Century Gothic"/>
            </a:endParaRPr>
          </a:p>
          <a:p>
            <a:pPr marL="800100"/>
            <a:r>
              <a:rPr lang="en-US" sz="2000" b="1" dirty="0">
                <a:latin typeface="Century Gothic"/>
              </a:rPr>
              <a:t>4.  ARTICULATION:</a:t>
            </a:r>
            <a:endParaRPr lang="en-US" sz="2000" b="1" dirty="0">
              <a:latin typeface="Century Gothic"/>
              <a:cs typeface="Calibri"/>
            </a:endParaRPr>
          </a:p>
          <a:p>
            <a:endParaRPr lang="en-US" sz="2000" b="1" dirty="0">
              <a:latin typeface="Century Gothic"/>
              <a:cs typeface="Calibri"/>
            </a:endParaRPr>
          </a:p>
          <a:p>
            <a:pPr lvl="1"/>
            <a:r>
              <a:rPr lang="en-US" sz="2000" b="1" dirty="0" err="1">
                <a:latin typeface="Century Gothic"/>
              </a:rPr>
              <a:t>Différentes</a:t>
            </a:r>
            <a:r>
              <a:rPr lang="en-US" sz="2000" b="1" dirty="0">
                <a:latin typeface="Century Gothic"/>
              </a:rPr>
              <a:t> </a:t>
            </a:r>
            <a:r>
              <a:rPr lang="en-US" sz="2000" b="1" dirty="0" err="1">
                <a:latin typeface="Century Gothic"/>
              </a:rPr>
              <a:t>formes</a:t>
            </a:r>
            <a:r>
              <a:rPr lang="en-US" sz="2000" b="1" dirty="0">
                <a:latin typeface="Century Gothic"/>
              </a:rPr>
              <a:t> de bouche </a:t>
            </a:r>
            <a:r>
              <a:rPr lang="en-US" sz="2000" dirty="0">
                <a:latin typeface="Century Gothic"/>
              </a:rPr>
              <a:t>font de </a:t>
            </a:r>
            <a:r>
              <a:rPr lang="en-US" sz="2000" b="1" dirty="0" err="1">
                <a:latin typeface="Century Gothic"/>
              </a:rPr>
              <a:t>différents</a:t>
            </a:r>
            <a:r>
              <a:rPr lang="en-US" sz="2000" b="1" dirty="0">
                <a:latin typeface="Century Gothic"/>
              </a:rPr>
              <a:t> sons </a:t>
            </a:r>
            <a:r>
              <a:rPr lang="en-US" sz="2000" dirty="0">
                <a:latin typeface="Century Gothic"/>
              </a:rPr>
              <a:t>pour faire des mots.</a:t>
            </a:r>
            <a:endParaRPr lang="en-US" dirty="0">
              <a:cs typeface="Calibri"/>
            </a:endParaRPr>
          </a:p>
          <a:p>
            <a:endParaRPr lang="en-US" sz="2000" dirty="0">
              <a:latin typeface="Century Gothic"/>
            </a:endParaRPr>
          </a:p>
          <a:p>
            <a:endParaRPr lang="en-US" sz="2000" dirty="0">
              <a:latin typeface="Century Gothic"/>
            </a:endParaRPr>
          </a:p>
          <a:p>
            <a:endParaRPr lang="en-US" sz="2000" dirty="0">
              <a:latin typeface="Century Gothic"/>
            </a:endParaRPr>
          </a:p>
          <a:p>
            <a:endParaRPr lang="en-US" sz="2000" dirty="0">
              <a:latin typeface="Century Gothic"/>
            </a:endParaRPr>
          </a:p>
          <a:p>
            <a:pPr marL="800100"/>
            <a:r>
              <a:rPr lang="en-US" sz="2000" b="1" dirty="0">
                <a:latin typeface="Century Gothic"/>
              </a:rPr>
              <a:t>5.  PROSODIE: </a:t>
            </a:r>
            <a:endParaRPr lang="en-US" sz="2000">
              <a:latin typeface="Century Gothic"/>
              <a:cs typeface="Calibri"/>
            </a:endParaRPr>
          </a:p>
          <a:p>
            <a:endParaRPr lang="en-US" sz="2000" b="1" dirty="0">
              <a:latin typeface="Century Gothic"/>
              <a:cs typeface="Calibri"/>
            </a:endParaRPr>
          </a:p>
          <a:p>
            <a:pPr lvl="1"/>
            <a:r>
              <a:rPr lang="en-US" sz="2000" dirty="0">
                <a:latin typeface="Century Gothic"/>
              </a:rPr>
              <a:t>La </a:t>
            </a:r>
            <a:r>
              <a:rPr lang="en-US" sz="2000" b="1" dirty="0">
                <a:latin typeface="Century Gothic"/>
              </a:rPr>
              <a:t>musique</a:t>
            </a:r>
            <a:r>
              <a:rPr lang="en-US" sz="2000" dirty="0">
                <a:latin typeface="Century Gothic"/>
              </a:rPr>
              <a:t> de la </a:t>
            </a:r>
            <a:r>
              <a:rPr lang="en-US" sz="2000" dirty="0" err="1">
                <a:latin typeface="Century Gothic"/>
              </a:rPr>
              <a:t>voix</a:t>
            </a:r>
            <a:r>
              <a:rPr lang="en-US" sz="2000" dirty="0">
                <a:latin typeface="Century Gothic"/>
              </a:rPr>
              <a:t> </a:t>
            </a:r>
            <a:r>
              <a:rPr lang="en-US" sz="2000" b="1" dirty="0" err="1">
                <a:latin typeface="Century Gothic"/>
              </a:rPr>
              <a:t>donne</a:t>
            </a:r>
            <a:r>
              <a:rPr lang="en-US" sz="2000" b="1" dirty="0">
                <a:latin typeface="Century Gothic"/>
              </a:rPr>
              <a:t> </a:t>
            </a:r>
            <a:r>
              <a:rPr lang="en-US" sz="2000" dirty="0">
                <a:latin typeface="Century Gothic"/>
              </a:rPr>
              <a:t>du</a:t>
            </a:r>
            <a:r>
              <a:rPr lang="en-US" sz="2000" b="1" dirty="0">
                <a:latin typeface="Century Gothic"/>
              </a:rPr>
              <a:t> </a:t>
            </a:r>
            <a:r>
              <a:rPr lang="en-US" sz="2000" b="1" dirty="0" err="1">
                <a:latin typeface="Century Gothic"/>
              </a:rPr>
              <a:t>sens</a:t>
            </a:r>
            <a:r>
              <a:rPr lang="en-US" sz="2000" dirty="0">
                <a:latin typeface="Century Gothic"/>
              </a:rPr>
              <a:t>, de </a:t>
            </a:r>
            <a:r>
              <a:rPr lang="en-US" sz="2000" dirty="0" err="1">
                <a:latin typeface="Century Gothic"/>
              </a:rPr>
              <a:t>l'</a:t>
            </a:r>
            <a:r>
              <a:rPr lang="en-US" sz="2000" b="1" dirty="0" err="1">
                <a:latin typeface="Century Gothic"/>
              </a:rPr>
              <a:t>émotion</a:t>
            </a:r>
            <a:r>
              <a:rPr lang="en-US" sz="2000" dirty="0">
                <a:latin typeface="Century Gothic"/>
              </a:rPr>
              <a:t> et de </a:t>
            </a:r>
            <a:r>
              <a:rPr lang="en-US" sz="2000" dirty="0" err="1">
                <a:latin typeface="Century Gothic"/>
              </a:rPr>
              <a:t>l'</a:t>
            </a:r>
            <a:r>
              <a:rPr lang="en-US" sz="2000" b="1" dirty="0" err="1">
                <a:latin typeface="Century Gothic"/>
              </a:rPr>
              <a:t>accent</a:t>
            </a:r>
            <a:r>
              <a:rPr lang="en-US" sz="2000" b="1" dirty="0">
                <a:latin typeface="Century Gothic"/>
              </a:rPr>
              <a:t> </a:t>
            </a:r>
            <a:r>
              <a:rPr lang="en-US" sz="2000" dirty="0">
                <a:latin typeface="Century Gothic"/>
              </a:rPr>
              <a:t>aux mots.</a:t>
            </a:r>
          </a:p>
          <a:p>
            <a:pPr lvl="1"/>
            <a:endParaRPr lang="en-US" sz="2000" b="1" dirty="0">
              <a:latin typeface="Century Gothic"/>
              <a:cs typeface="Calibri"/>
            </a:endParaRPr>
          </a:p>
        </p:txBody>
      </p:sp>
      <p:sp>
        <p:nvSpPr>
          <p:cNvPr id="36" name="TextBox 35">
            <a:extLst>
              <a:ext uri="{FF2B5EF4-FFF2-40B4-BE49-F238E27FC236}">
                <a16:creationId xmlns:a16="http://schemas.microsoft.com/office/drawing/2014/main" id="{EF8EB1F8-819B-19DB-0AD1-F0CEDE592EDE}"/>
              </a:ext>
            </a:extLst>
          </p:cNvPr>
          <p:cNvSpPr txBox="1"/>
          <p:nvPr/>
        </p:nvSpPr>
        <p:spPr>
          <a:xfrm>
            <a:off x="4766736" y="782426"/>
            <a:ext cx="1788459" cy="120032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b="1" dirty="0">
                <a:latin typeface="Century Gothic"/>
                <a:cs typeface="Segoe UI"/>
              </a:rPr>
              <a:t>PROSODIE</a:t>
            </a:r>
          </a:p>
          <a:p>
            <a:endParaRPr lang="en-US" b="1" dirty="0">
              <a:latin typeface="Century Gothic"/>
              <a:cs typeface="Segoe UI"/>
            </a:endParaRPr>
          </a:p>
          <a:p>
            <a:endParaRPr lang="en-US" b="1" dirty="0">
              <a:latin typeface="Century Gothic"/>
              <a:cs typeface="Segoe UI"/>
            </a:endParaRPr>
          </a:p>
          <a:p>
            <a:r>
              <a:rPr lang="en-US" b="1" dirty="0">
                <a:latin typeface="Century Gothic"/>
                <a:cs typeface="Segoe UI"/>
              </a:rPr>
              <a:t>​ARTICULATION</a:t>
            </a:r>
            <a:endParaRPr lang="en-US" b="1">
              <a:cs typeface="Calibri"/>
            </a:endParaRPr>
          </a:p>
        </p:txBody>
      </p:sp>
      <p:pic>
        <p:nvPicPr>
          <p:cNvPr id="31" name="Picture 31">
            <a:extLst>
              <a:ext uri="{FF2B5EF4-FFF2-40B4-BE49-F238E27FC236}">
                <a16:creationId xmlns:a16="http://schemas.microsoft.com/office/drawing/2014/main" id="{5948629E-E220-1D66-8157-F1A10893DD14}"/>
              </a:ext>
            </a:extLst>
          </p:cNvPr>
          <p:cNvPicPr>
            <a:picLocks noChangeAspect="1"/>
          </p:cNvPicPr>
          <p:nvPr/>
        </p:nvPicPr>
        <p:blipFill>
          <a:blip r:embed="rId2"/>
          <a:stretch>
            <a:fillRect/>
          </a:stretch>
        </p:blipFill>
        <p:spPr>
          <a:xfrm>
            <a:off x="3140549" y="516068"/>
            <a:ext cx="1097056" cy="1152525"/>
          </a:xfrm>
          <a:prstGeom prst="rect">
            <a:avLst/>
          </a:prstGeom>
        </p:spPr>
      </p:pic>
      <p:pic>
        <p:nvPicPr>
          <p:cNvPr id="20" name="Picture 20" descr="Icon&#10;&#10;Description automatically generated">
            <a:extLst>
              <a:ext uri="{FF2B5EF4-FFF2-40B4-BE49-F238E27FC236}">
                <a16:creationId xmlns:a16="http://schemas.microsoft.com/office/drawing/2014/main" id="{3FB00D3F-3F9B-24E2-09EE-E52E6098200C}"/>
              </a:ext>
            </a:extLst>
          </p:cNvPr>
          <p:cNvPicPr>
            <a:picLocks noChangeAspect="1"/>
          </p:cNvPicPr>
          <p:nvPr/>
        </p:nvPicPr>
        <p:blipFill>
          <a:blip r:embed="rId3"/>
          <a:stretch>
            <a:fillRect/>
          </a:stretch>
        </p:blipFill>
        <p:spPr>
          <a:xfrm>
            <a:off x="6745302" y="36935"/>
            <a:ext cx="942257" cy="942975"/>
          </a:xfrm>
          <a:prstGeom prst="rect">
            <a:avLst/>
          </a:prstGeom>
        </p:spPr>
      </p:pic>
      <p:sp>
        <p:nvSpPr>
          <p:cNvPr id="6" name="TextBox 5">
            <a:extLst>
              <a:ext uri="{FF2B5EF4-FFF2-40B4-BE49-F238E27FC236}">
                <a16:creationId xmlns:a16="http://schemas.microsoft.com/office/drawing/2014/main" id="{D835422B-D565-722B-CA9F-1F864BDAAB5A}"/>
              </a:ext>
            </a:extLst>
          </p:cNvPr>
          <p:cNvSpPr txBox="1"/>
          <p:nvPr/>
        </p:nvSpPr>
        <p:spPr>
          <a:xfrm>
            <a:off x="695359" y="118241"/>
            <a:ext cx="5670044" cy="5232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CA" sz="2800" b="1">
              <a:latin typeface="Century Gothic"/>
            </a:endParaRPr>
          </a:p>
        </p:txBody>
      </p:sp>
      <p:sp>
        <p:nvSpPr>
          <p:cNvPr id="24" name="TextBox 23">
            <a:extLst>
              <a:ext uri="{FF2B5EF4-FFF2-40B4-BE49-F238E27FC236}">
                <a16:creationId xmlns:a16="http://schemas.microsoft.com/office/drawing/2014/main" id="{22DE721B-C286-4AD7-AB9C-4B9E43ADBC83}"/>
              </a:ext>
            </a:extLst>
          </p:cNvPr>
          <p:cNvSpPr txBox="1"/>
          <p:nvPr/>
        </p:nvSpPr>
        <p:spPr>
          <a:xfrm>
            <a:off x="2159017" y="43341"/>
            <a:ext cx="3806307" cy="47705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CA" sz="2500" b="1" dirty="0">
                <a:latin typeface="Century Gothic"/>
              </a:rPr>
              <a:t>5 Parties de la parole</a:t>
            </a:r>
          </a:p>
        </p:txBody>
      </p:sp>
      <p:pic>
        <p:nvPicPr>
          <p:cNvPr id="9" name="Picture 9">
            <a:extLst>
              <a:ext uri="{FF2B5EF4-FFF2-40B4-BE49-F238E27FC236}">
                <a16:creationId xmlns:a16="http://schemas.microsoft.com/office/drawing/2014/main" id="{46C26EC5-125A-B352-8662-0D485491EC85}"/>
              </a:ext>
            </a:extLst>
          </p:cNvPr>
          <p:cNvPicPr>
            <a:picLocks noChangeAspect="1"/>
          </p:cNvPicPr>
          <p:nvPr/>
        </p:nvPicPr>
        <p:blipFill>
          <a:blip r:embed="rId4"/>
          <a:stretch>
            <a:fillRect/>
          </a:stretch>
        </p:blipFill>
        <p:spPr>
          <a:xfrm>
            <a:off x="3408161" y="1537704"/>
            <a:ext cx="452718" cy="439271"/>
          </a:xfrm>
          <a:prstGeom prst="rect">
            <a:avLst/>
          </a:prstGeom>
        </p:spPr>
      </p:pic>
      <p:pic>
        <p:nvPicPr>
          <p:cNvPr id="34" name="Picture 34">
            <a:extLst>
              <a:ext uri="{FF2B5EF4-FFF2-40B4-BE49-F238E27FC236}">
                <a16:creationId xmlns:a16="http://schemas.microsoft.com/office/drawing/2014/main" id="{D4B5EDEB-1AB1-1276-20F8-283D262A7EB6}"/>
              </a:ext>
            </a:extLst>
          </p:cNvPr>
          <p:cNvPicPr>
            <a:picLocks noChangeAspect="1"/>
          </p:cNvPicPr>
          <p:nvPr/>
        </p:nvPicPr>
        <p:blipFill>
          <a:blip r:embed="rId5"/>
          <a:stretch>
            <a:fillRect/>
          </a:stretch>
        </p:blipFill>
        <p:spPr>
          <a:xfrm>
            <a:off x="2845117" y="1979217"/>
            <a:ext cx="1592356" cy="1048871"/>
          </a:xfrm>
          <a:prstGeom prst="rect">
            <a:avLst/>
          </a:prstGeom>
        </p:spPr>
      </p:pic>
      <p:pic>
        <p:nvPicPr>
          <p:cNvPr id="18" name="Picture 18">
            <a:extLst>
              <a:ext uri="{FF2B5EF4-FFF2-40B4-BE49-F238E27FC236}">
                <a16:creationId xmlns:a16="http://schemas.microsoft.com/office/drawing/2014/main" id="{314EE84E-2510-294E-B295-BEB7C4D26193}"/>
              </a:ext>
            </a:extLst>
          </p:cNvPr>
          <p:cNvPicPr>
            <a:picLocks noChangeAspect="1"/>
          </p:cNvPicPr>
          <p:nvPr/>
        </p:nvPicPr>
        <p:blipFill>
          <a:blip r:embed="rId6"/>
          <a:stretch>
            <a:fillRect/>
          </a:stretch>
        </p:blipFill>
        <p:spPr>
          <a:xfrm flipH="1">
            <a:off x="4112880" y="972930"/>
            <a:ext cx="609601" cy="587190"/>
          </a:xfrm>
          <a:prstGeom prst="rect">
            <a:avLst/>
          </a:prstGeom>
        </p:spPr>
      </p:pic>
      <p:sp>
        <p:nvSpPr>
          <p:cNvPr id="35" name="TextBox 34">
            <a:extLst>
              <a:ext uri="{FF2B5EF4-FFF2-40B4-BE49-F238E27FC236}">
                <a16:creationId xmlns:a16="http://schemas.microsoft.com/office/drawing/2014/main" id="{40D61B4B-13AC-BFBA-02A3-575AE9634926}"/>
              </a:ext>
            </a:extLst>
          </p:cNvPr>
          <p:cNvSpPr txBox="1"/>
          <p:nvPr/>
        </p:nvSpPr>
        <p:spPr>
          <a:xfrm>
            <a:off x="904819" y="783594"/>
            <a:ext cx="1631985" cy="203132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dirty="0">
                <a:latin typeface="Century Gothic"/>
                <a:cs typeface="Segoe UI"/>
              </a:rPr>
              <a:t>​</a:t>
            </a:r>
            <a:r>
              <a:rPr lang="en-US" b="1" dirty="0">
                <a:latin typeface="Century Gothic"/>
                <a:cs typeface="Segoe UI"/>
              </a:rPr>
              <a:t>RÉSONANCE</a:t>
            </a:r>
          </a:p>
          <a:p>
            <a:endParaRPr lang="en-US" b="1" dirty="0">
              <a:latin typeface="Century Gothic"/>
              <a:cs typeface="Segoe UI"/>
            </a:endParaRPr>
          </a:p>
          <a:p>
            <a:endParaRPr lang="en-US" b="1" dirty="0">
              <a:latin typeface="Century Gothic"/>
              <a:cs typeface="Segoe UI"/>
            </a:endParaRPr>
          </a:p>
          <a:p>
            <a:r>
              <a:rPr lang="en-US" b="1" dirty="0">
                <a:latin typeface="Century Gothic"/>
                <a:cs typeface="Segoe UI"/>
              </a:rPr>
              <a:t>PHONATION</a:t>
            </a:r>
          </a:p>
          <a:p>
            <a:endParaRPr lang="en-US" b="1" dirty="0">
              <a:latin typeface="Century Gothic"/>
              <a:cs typeface="Segoe UI"/>
            </a:endParaRPr>
          </a:p>
          <a:p>
            <a:endParaRPr lang="en-US" b="1" dirty="0">
              <a:latin typeface="Century Gothic"/>
              <a:cs typeface="Segoe UI"/>
            </a:endParaRPr>
          </a:p>
          <a:p>
            <a:r>
              <a:rPr lang="en-US" b="1" dirty="0">
                <a:latin typeface="Century Gothic"/>
                <a:cs typeface="Segoe UI"/>
              </a:rPr>
              <a:t>RESPIRATION</a:t>
            </a:r>
          </a:p>
        </p:txBody>
      </p:sp>
      <p:cxnSp>
        <p:nvCxnSpPr>
          <p:cNvPr id="37" name="Straight Arrow Connector 36">
            <a:extLst>
              <a:ext uri="{FF2B5EF4-FFF2-40B4-BE49-F238E27FC236}">
                <a16:creationId xmlns:a16="http://schemas.microsoft.com/office/drawing/2014/main" id="{4B65E46E-37C8-C21D-74D4-8EA39C651A1F}"/>
              </a:ext>
            </a:extLst>
          </p:cNvPr>
          <p:cNvCxnSpPr/>
          <p:nvPr/>
        </p:nvCxnSpPr>
        <p:spPr>
          <a:xfrm>
            <a:off x="2450688" y="994138"/>
            <a:ext cx="1212142" cy="145399"/>
          </a:xfrm>
          <a:prstGeom prst="straightConnector1">
            <a:avLst/>
          </a:prstGeom>
          <a:ln>
            <a:tailEnd type="triangle"/>
          </a:ln>
        </p:spPr>
        <p:style>
          <a:lnRef idx="3">
            <a:schemeClr val="accent2"/>
          </a:lnRef>
          <a:fillRef idx="0">
            <a:schemeClr val="accent2"/>
          </a:fillRef>
          <a:effectRef idx="2">
            <a:schemeClr val="accent2"/>
          </a:effectRef>
          <a:fontRef idx="minor">
            <a:schemeClr val="tx1"/>
          </a:fontRef>
        </p:style>
      </p:cxnSp>
      <p:cxnSp>
        <p:nvCxnSpPr>
          <p:cNvPr id="38" name="Straight Arrow Connector 37">
            <a:extLst>
              <a:ext uri="{FF2B5EF4-FFF2-40B4-BE49-F238E27FC236}">
                <a16:creationId xmlns:a16="http://schemas.microsoft.com/office/drawing/2014/main" id="{872B0DCE-CCDF-437E-022A-AA80EB004078}"/>
              </a:ext>
            </a:extLst>
          </p:cNvPr>
          <p:cNvCxnSpPr>
            <a:cxnSpLocks/>
          </p:cNvCxnSpPr>
          <p:nvPr/>
        </p:nvCxnSpPr>
        <p:spPr>
          <a:xfrm flipV="1">
            <a:off x="2409315" y="1689853"/>
            <a:ext cx="1122339" cy="92189"/>
          </a:xfrm>
          <a:prstGeom prst="straightConnector1">
            <a:avLst/>
          </a:prstGeom>
          <a:ln>
            <a:tailEnd type="triangle"/>
          </a:ln>
        </p:spPr>
        <p:style>
          <a:lnRef idx="3">
            <a:schemeClr val="accent2"/>
          </a:lnRef>
          <a:fillRef idx="0">
            <a:schemeClr val="accent2"/>
          </a:fillRef>
          <a:effectRef idx="2">
            <a:schemeClr val="accent2"/>
          </a:effectRef>
          <a:fontRef idx="minor">
            <a:schemeClr val="tx1"/>
          </a:fontRef>
        </p:style>
      </p:cxnSp>
      <p:cxnSp>
        <p:nvCxnSpPr>
          <p:cNvPr id="39" name="Straight Arrow Connector 38">
            <a:extLst>
              <a:ext uri="{FF2B5EF4-FFF2-40B4-BE49-F238E27FC236}">
                <a16:creationId xmlns:a16="http://schemas.microsoft.com/office/drawing/2014/main" id="{F99D7F39-6BCF-45F2-DE88-730338C1589E}"/>
              </a:ext>
            </a:extLst>
          </p:cNvPr>
          <p:cNvCxnSpPr>
            <a:cxnSpLocks/>
          </p:cNvCxnSpPr>
          <p:nvPr/>
        </p:nvCxnSpPr>
        <p:spPr>
          <a:xfrm flipV="1">
            <a:off x="2453493" y="2545001"/>
            <a:ext cx="685696" cy="69365"/>
          </a:xfrm>
          <a:prstGeom prst="straightConnector1">
            <a:avLst/>
          </a:prstGeom>
          <a:ln>
            <a:tailEnd type="triangle"/>
          </a:ln>
        </p:spPr>
        <p:style>
          <a:lnRef idx="3">
            <a:schemeClr val="accent2"/>
          </a:lnRef>
          <a:fillRef idx="0">
            <a:schemeClr val="accent2"/>
          </a:fillRef>
          <a:effectRef idx="2">
            <a:schemeClr val="accent2"/>
          </a:effectRef>
          <a:fontRef idx="minor">
            <a:schemeClr val="tx1"/>
          </a:fontRef>
        </p:style>
      </p:cxnSp>
      <p:cxnSp>
        <p:nvCxnSpPr>
          <p:cNvPr id="40" name="Straight Arrow Connector 39">
            <a:extLst>
              <a:ext uri="{FF2B5EF4-FFF2-40B4-BE49-F238E27FC236}">
                <a16:creationId xmlns:a16="http://schemas.microsoft.com/office/drawing/2014/main" id="{0060CB55-A542-E187-9D5A-342B52A36AB8}"/>
              </a:ext>
            </a:extLst>
          </p:cNvPr>
          <p:cNvCxnSpPr>
            <a:cxnSpLocks/>
          </p:cNvCxnSpPr>
          <p:nvPr/>
        </p:nvCxnSpPr>
        <p:spPr>
          <a:xfrm flipH="1">
            <a:off x="4438049" y="944938"/>
            <a:ext cx="391201" cy="233561"/>
          </a:xfrm>
          <a:prstGeom prst="straightConnector1">
            <a:avLst/>
          </a:prstGeom>
          <a:ln>
            <a:tailEnd type="triangle"/>
          </a:ln>
        </p:spPr>
        <p:style>
          <a:lnRef idx="3">
            <a:schemeClr val="accent2"/>
          </a:lnRef>
          <a:fillRef idx="0">
            <a:schemeClr val="accent2"/>
          </a:fillRef>
          <a:effectRef idx="2">
            <a:schemeClr val="accent2"/>
          </a:effectRef>
          <a:fontRef idx="minor">
            <a:schemeClr val="tx1"/>
          </a:fontRef>
        </p:style>
      </p:cxnSp>
      <p:cxnSp>
        <p:nvCxnSpPr>
          <p:cNvPr id="41" name="Straight Arrow Connector 40">
            <a:extLst>
              <a:ext uri="{FF2B5EF4-FFF2-40B4-BE49-F238E27FC236}">
                <a16:creationId xmlns:a16="http://schemas.microsoft.com/office/drawing/2014/main" id="{F09DD154-FF35-C007-71A7-39DFFA2C2F7D}"/>
              </a:ext>
            </a:extLst>
          </p:cNvPr>
          <p:cNvCxnSpPr>
            <a:cxnSpLocks/>
          </p:cNvCxnSpPr>
          <p:nvPr/>
        </p:nvCxnSpPr>
        <p:spPr>
          <a:xfrm flipH="1" flipV="1">
            <a:off x="3967943" y="1289767"/>
            <a:ext cx="859407" cy="462325"/>
          </a:xfrm>
          <a:prstGeom prst="straightConnector1">
            <a:avLst/>
          </a:prstGeom>
          <a:ln>
            <a:tailEnd type="triangle"/>
          </a:ln>
        </p:spPr>
        <p:style>
          <a:lnRef idx="3">
            <a:schemeClr val="accent2"/>
          </a:lnRef>
          <a:fillRef idx="0">
            <a:schemeClr val="accent2"/>
          </a:fillRef>
          <a:effectRef idx="2">
            <a:schemeClr val="accent2"/>
          </a:effectRef>
          <a:fontRef idx="minor">
            <a:schemeClr val="tx1"/>
          </a:fontRef>
        </p:style>
      </p:cxnSp>
      <p:pic>
        <p:nvPicPr>
          <p:cNvPr id="3" name="Picture 13">
            <a:extLst>
              <a:ext uri="{FF2B5EF4-FFF2-40B4-BE49-F238E27FC236}">
                <a16:creationId xmlns:a16="http://schemas.microsoft.com/office/drawing/2014/main" id="{49C3340D-B3F6-E3F1-9050-4216543DE7CC}"/>
              </a:ext>
            </a:extLst>
          </p:cNvPr>
          <p:cNvPicPr>
            <a:picLocks noChangeAspect="1"/>
          </p:cNvPicPr>
          <p:nvPr/>
        </p:nvPicPr>
        <p:blipFill>
          <a:blip r:embed="rId7"/>
          <a:stretch>
            <a:fillRect/>
          </a:stretch>
        </p:blipFill>
        <p:spPr>
          <a:xfrm flipH="1">
            <a:off x="-130270" y="3455364"/>
            <a:ext cx="1402975" cy="1380563"/>
          </a:xfrm>
          <a:prstGeom prst="rect">
            <a:avLst/>
          </a:prstGeom>
        </p:spPr>
      </p:pic>
      <p:pic>
        <p:nvPicPr>
          <p:cNvPr id="7" name="Picture 21">
            <a:extLst>
              <a:ext uri="{FF2B5EF4-FFF2-40B4-BE49-F238E27FC236}">
                <a16:creationId xmlns:a16="http://schemas.microsoft.com/office/drawing/2014/main" id="{66053FF7-BAD4-8028-8E89-FF4F63C51855}"/>
              </a:ext>
            </a:extLst>
          </p:cNvPr>
          <p:cNvPicPr>
            <a:picLocks noChangeAspect="1"/>
          </p:cNvPicPr>
          <p:nvPr/>
        </p:nvPicPr>
        <p:blipFill>
          <a:blip r:embed="rId8"/>
          <a:stretch>
            <a:fillRect/>
          </a:stretch>
        </p:blipFill>
        <p:spPr>
          <a:xfrm>
            <a:off x="171509" y="8062334"/>
            <a:ext cx="1259541" cy="1219200"/>
          </a:xfrm>
          <a:prstGeom prst="rect">
            <a:avLst/>
          </a:prstGeom>
        </p:spPr>
      </p:pic>
      <p:pic>
        <p:nvPicPr>
          <p:cNvPr id="11" name="Picture 10">
            <a:extLst>
              <a:ext uri="{FF2B5EF4-FFF2-40B4-BE49-F238E27FC236}">
                <a16:creationId xmlns:a16="http://schemas.microsoft.com/office/drawing/2014/main" id="{1A2ABC1C-201A-7328-97A6-BA879C57873A}"/>
              </a:ext>
            </a:extLst>
          </p:cNvPr>
          <p:cNvPicPr>
            <a:picLocks noChangeAspect="1"/>
          </p:cNvPicPr>
          <p:nvPr/>
        </p:nvPicPr>
        <p:blipFill>
          <a:blip r:embed="rId9"/>
          <a:stretch>
            <a:fillRect/>
          </a:stretch>
        </p:blipFill>
        <p:spPr>
          <a:xfrm>
            <a:off x="177417" y="6480952"/>
            <a:ext cx="869576" cy="896471"/>
          </a:xfrm>
          <a:prstGeom prst="rect">
            <a:avLst/>
          </a:prstGeom>
        </p:spPr>
      </p:pic>
      <p:pic>
        <p:nvPicPr>
          <p:cNvPr id="14" name="Picture 42">
            <a:extLst>
              <a:ext uri="{FF2B5EF4-FFF2-40B4-BE49-F238E27FC236}">
                <a16:creationId xmlns:a16="http://schemas.microsoft.com/office/drawing/2014/main" id="{51DB3F91-1FDA-4A6C-FDD5-63975BBE0BAC}"/>
              </a:ext>
            </a:extLst>
          </p:cNvPr>
          <p:cNvPicPr>
            <a:picLocks noChangeAspect="1"/>
          </p:cNvPicPr>
          <p:nvPr/>
        </p:nvPicPr>
        <p:blipFill>
          <a:blip r:embed="rId10"/>
          <a:stretch>
            <a:fillRect/>
          </a:stretch>
        </p:blipFill>
        <p:spPr>
          <a:xfrm>
            <a:off x="94791" y="5691698"/>
            <a:ext cx="957871" cy="984110"/>
          </a:xfrm>
          <a:prstGeom prst="rect">
            <a:avLst/>
          </a:prstGeom>
        </p:spPr>
      </p:pic>
    </p:spTree>
    <p:extLst>
      <p:ext uri="{BB962C8B-B14F-4D97-AF65-F5344CB8AC3E}">
        <p14:creationId xmlns:p14="http://schemas.microsoft.com/office/powerpoint/2010/main" val="207677930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e3ca3bed-316c-421b-8e24-12d7f5410c83">
      <Terms xmlns="http://schemas.microsoft.com/office/infopath/2007/PartnerControls"/>
    </lcf76f155ced4ddcb4097134ff3c332f>
    <TaxCatchAll xmlns="a1a37ba0-c12d-405a-a4db-f04e89ca3326"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B83FA68CA69CDC4E9D44D98DF8DF06AC" ma:contentTypeVersion="16" ma:contentTypeDescription="Create a new document." ma:contentTypeScope="" ma:versionID="acb73bd8c37b30d13ffb425f5a170283">
  <xsd:schema xmlns:xsd="http://www.w3.org/2001/XMLSchema" xmlns:xs="http://www.w3.org/2001/XMLSchema" xmlns:p="http://schemas.microsoft.com/office/2006/metadata/properties" xmlns:ns2="e3ca3bed-316c-421b-8e24-12d7f5410c83" xmlns:ns3="a1a37ba0-c12d-405a-a4db-f04e89ca3326" targetNamespace="http://schemas.microsoft.com/office/2006/metadata/properties" ma:root="true" ma:fieldsID="b025d5f57ab2483dfc9935b753b5ccb3" ns2:_="" ns3:_="">
    <xsd:import namespace="e3ca3bed-316c-421b-8e24-12d7f5410c83"/>
    <xsd:import namespace="a1a37ba0-c12d-405a-a4db-f04e89ca3326"/>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2:MediaServiceAutoTags" minOccurs="0"/>
                <xsd:element ref="ns2:MediaServiceGenerationTime" minOccurs="0"/>
                <xsd:element ref="ns2:MediaServiceEventHashCode" minOccurs="0"/>
                <xsd:element ref="ns2:MediaServiceOCR" minOccurs="0"/>
                <xsd:element ref="ns3:SharedWithUsers" minOccurs="0"/>
                <xsd:element ref="ns3:SharedWithDetails" minOccurs="0"/>
                <xsd:element ref="ns2:lcf76f155ced4ddcb4097134ff3c332f" minOccurs="0"/>
                <xsd:element ref="ns3:TaxCatchAll" minOccurs="0"/>
                <xsd:element ref="ns2:MediaServiceObjectDetectorVersions" minOccurs="0"/>
                <xsd:element ref="ns2:MediaServiceSearchProperties"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3ca3bed-316c-421b-8e24-12d7f5410c8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lcf76f155ced4ddcb4097134ff3c332f" ma:index="19" nillable="true" ma:taxonomy="true" ma:internalName="lcf76f155ced4ddcb4097134ff3c332f" ma:taxonomyFieldName="MediaServiceImageTags" ma:displayName="Image Tags" ma:readOnly="false" ma:fieldId="{5cf76f15-5ced-4ddc-b409-7134ff3c332f}" ma:taxonomyMulti="true" ma:sspId="f218295f-687b-4006-a255-510d9d5ee80a"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1" nillable="true" ma:displayName="MediaServiceObjectDetectorVersions" ma:hidden="true" ma:indexed="true" ma:internalName="MediaServiceObjectDetectorVersions" ma:readOnly="true">
      <xsd:simpleType>
        <xsd:restriction base="dms:Text"/>
      </xsd:simpleType>
    </xsd:element>
    <xsd:element name="MediaServiceSearchProperties" ma:index="22" nillable="true" ma:displayName="MediaServiceSearchProperties" ma:hidden="true" ma:internalName="MediaServiceSearchProperties" ma:readOnly="true">
      <xsd:simpleType>
        <xsd:restriction base="dms:Note"/>
      </xsd:simpleType>
    </xsd:element>
    <xsd:element name="MediaServiceLocation" ma:index="23" nillable="true" ma:displayName="Location" ma:descrip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a1a37ba0-c12d-405a-a4db-f04e89ca3326"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element name="TaxCatchAll" ma:index="20" nillable="true" ma:displayName="Taxonomy Catch All Column" ma:hidden="true" ma:list="{c396ee6a-2d07-4bdd-9159-46dd514f42a8}" ma:internalName="TaxCatchAll" ma:showField="CatchAllData" ma:web="a1a37ba0-c12d-405a-a4db-f04e89ca3326">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8B8B001-4AA6-4AD0-82FC-BC8992770459}">
  <ds:schemaRefs>
    <ds:schemaRef ds:uri="http://schemas.microsoft.com/sharepoint/v3/contenttype/forms"/>
  </ds:schemaRefs>
</ds:datastoreItem>
</file>

<file path=customXml/itemProps2.xml><?xml version="1.0" encoding="utf-8"?>
<ds:datastoreItem xmlns:ds="http://schemas.openxmlformats.org/officeDocument/2006/customXml" ds:itemID="{31D2C3FE-E5F3-4911-B6FE-0090AB7CD92C}">
  <ds:schemaRefs>
    <ds:schemaRef ds:uri="http://schemas.microsoft.com/office/2006/metadata/properties"/>
    <ds:schemaRef ds:uri="http://schemas.microsoft.com/office/infopath/2007/PartnerControls"/>
    <ds:schemaRef ds:uri="e3ca3bed-316c-421b-8e24-12d7f5410c83"/>
    <ds:schemaRef ds:uri="a1a37ba0-c12d-405a-a4db-f04e89ca3326"/>
  </ds:schemaRefs>
</ds:datastoreItem>
</file>

<file path=customXml/itemProps3.xml><?xml version="1.0" encoding="utf-8"?>
<ds:datastoreItem xmlns:ds="http://schemas.openxmlformats.org/officeDocument/2006/customXml" ds:itemID="{7AD887CE-EA5A-4716-9B24-FB26A4EDF1C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3ca3bed-316c-421b-8e24-12d7f5410c83"/>
    <ds:schemaRef ds:uri="a1a37ba0-c12d-405a-a4db-f04e89ca33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176</TotalTime>
  <Words>298</Words>
  <Application>Microsoft Office PowerPoint</Application>
  <PresentationFormat>Custom</PresentationFormat>
  <Paragraphs>118</Paragraphs>
  <Slides>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Arial</vt:lpstr>
      <vt:lpstr>Calibri</vt:lpstr>
      <vt:lpstr>Calibri Light</vt:lpstr>
      <vt:lpstr>Century Gothic</vt:lpstr>
      <vt:lpstr>Open Sans</vt:lpstr>
      <vt:lpstr>Office Theme</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Laura Dunn</cp:lastModifiedBy>
  <cp:revision>849</cp:revision>
  <dcterms:created xsi:type="dcterms:W3CDTF">2023-02-10T20:27:58Z</dcterms:created>
  <dcterms:modified xsi:type="dcterms:W3CDTF">2024-11-19T17:55:05Z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0x010100B83FA68CA69CDC4E9D44D98DF8DF06AC</vt:lpwstr>
  </property>
  <property fmtid="{D5CDD505-2E9C-101B-9397-08002B2CF9AE}" pid="3" name="MediaServiceImageTags">
    <vt:lpwstr/>
  </property>
</Properties>
</file>