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30" r:id="rId6"/>
    <p:sldId id="324" r:id="rId7"/>
    <p:sldId id="325" r:id="rId8"/>
    <p:sldId id="320" r:id="rId9"/>
    <p:sldId id="322" r:id="rId10"/>
    <p:sldId id="319" r:id="rId11"/>
    <p:sldId id="326" r:id="rId12"/>
    <p:sldId id="327" r:id="rId13"/>
    <p:sldId id="321" r:id="rId14"/>
    <p:sldId id="323" r:id="rId15"/>
  </p:sldIdLst>
  <p:sldSz cx="7772400" cy="100584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2A5EA-5202-4E09-AC69-1745E4967E5B}" v="1" dt="2024-12-02T19:13:51.3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36EFA9D8-5D7C-4BB8-B091-C3E3F5E7317D}"/>
    <pc:docChg chg="undo custSel addSld delSld modSld sldOrd">
      <pc:chgData name="Laura Dunn" userId="a1b48991-b855-4e9d-9b46-097d553f086f" providerId="ADAL" clId="{36EFA9D8-5D7C-4BB8-B091-C3E3F5E7317D}" dt="2024-02-13T20:05:34.075" v="102" actId="14100"/>
      <pc:docMkLst>
        <pc:docMk/>
      </pc:docMkLst>
      <pc:sldChg chg="addSp delSp modSp new del mod ord setBg">
        <pc:chgData name="Laura Dunn" userId="a1b48991-b855-4e9d-9b46-097d553f086f" providerId="ADAL" clId="{36EFA9D8-5D7C-4BB8-B091-C3E3F5E7317D}" dt="2024-02-13T19:53:43.865" v="23" actId="2696"/>
        <pc:sldMkLst>
          <pc:docMk/>
          <pc:sldMk cId="1511076587" sldId="328"/>
        </pc:sldMkLst>
        <pc:spChg chg="del">
          <ac:chgData name="Laura Dunn" userId="a1b48991-b855-4e9d-9b46-097d553f086f" providerId="ADAL" clId="{36EFA9D8-5D7C-4BB8-B091-C3E3F5E7317D}" dt="2024-02-13T19:45:55.371" v="8" actId="26606"/>
          <ac:spMkLst>
            <pc:docMk/>
            <pc:sldMk cId="1511076587" sldId="328"/>
            <ac:spMk id="2" creationId="{B5791943-EF47-8A97-1CA3-8D28AB510920}"/>
          </ac:spMkLst>
        </pc:spChg>
        <pc:spChg chg="del">
          <ac:chgData name="Laura Dunn" userId="a1b48991-b855-4e9d-9b46-097d553f086f" providerId="ADAL" clId="{36EFA9D8-5D7C-4BB8-B091-C3E3F5E7317D}" dt="2024-02-13T19:45:52.058" v="7" actId="931"/>
          <ac:spMkLst>
            <pc:docMk/>
            <pc:sldMk cId="1511076587" sldId="328"/>
            <ac:spMk id="3" creationId="{54B877BF-F2A9-DB45-58B3-CD24B38F2F56}"/>
          </ac:spMkLst>
        </pc:spChg>
        <pc:picChg chg="add mod">
          <ac:chgData name="Laura Dunn" userId="a1b48991-b855-4e9d-9b46-097d553f086f" providerId="ADAL" clId="{36EFA9D8-5D7C-4BB8-B091-C3E3F5E7317D}" dt="2024-02-13T19:45:57.549" v="10" actId="962"/>
          <ac:picMkLst>
            <pc:docMk/>
            <pc:sldMk cId="1511076587" sldId="328"/>
            <ac:picMk id="5" creationId="{75689AB8-8564-24F8-E33A-79DCF4F8125E}"/>
          </ac:picMkLst>
        </pc:picChg>
        <pc:picChg chg="add del mod">
          <ac:chgData name="Laura Dunn" userId="a1b48991-b855-4e9d-9b46-097d553f086f" providerId="ADAL" clId="{36EFA9D8-5D7C-4BB8-B091-C3E3F5E7317D}" dt="2024-02-13T19:50:16.124" v="16" actId="21"/>
          <ac:picMkLst>
            <pc:docMk/>
            <pc:sldMk cId="1511076587" sldId="328"/>
            <ac:picMk id="7" creationId="{B388C871-66DA-5B4F-E933-3352D52BA59E}"/>
          </ac:picMkLst>
        </pc:picChg>
        <pc:picChg chg="add mod">
          <ac:chgData name="Laura Dunn" userId="a1b48991-b855-4e9d-9b46-097d553f086f" providerId="ADAL" clId="{36EFA9D8-5D7C-4BB8-B091-C3E3F5E7317D}" dt="2024-02-13T19:50:22.731" v="19" actId="1076"/>
          <ac:picMkLst>
            <pc:docMk/>
            <pc:sldMk cId="1511076587" sldId="328"/>
            <ac:picMk id="9" creationId="{43483239-BD02-348B-69D2-434E0CC82E49}"/>
          </ac:picMkLst>
        </pc:picChg>
      </pc:sldChg>
      <pc:sldChg chg="addSp delSp modSp new mod setBg">
        <pc:chgData name="Laura Dunn" userId="a1b48991-b855-4e9d-9b46-097d553f086f" providerId="ADAL" clId="{36EFA9D8-5D7C-4BB8-B091-C3E3F5E7317D}" dt="2024-02-13T20:05:34.075" v="102" actId="14100"/>
        <pc:sldMkLst>
          <pc:docMk/>
          <pc:sldMk cId="2989216846" sldId="329"/>
        </pc:sldMkLst>
        <pc:spChg chg="del">
          <ac:chgData name="Laura Dunn" userId="a1b48991-b855-4e9d-9b46-097d553f086f" providerId="ADAL" clId="{36EFA9D8-5D7C-4BB8-B091-C3E3F5E7317D}" dt="2024-02-13T19:53:34.915" v="22" actId="26606"/>
          <ac:spMkLst>
            <pc:docMk/>
            <pc:sldMk cId="2989216846" sldId="329"/>
            <ac:spMk id="2" creationId="{5ECF7ACE-58C8-C3A2-16D3-05FCC88ACEA0}"/>
          </ac:spMkLst>
        </pc:spChg>
        <pc:spChg chg="del">
          <ac:chgData name="Laura Dunn" userId="a1b48991-b855-4e9d-9b46-097d553f086f" providerId="ADAL" clId="{36EFA9D8-5D7C-4BB8-B091-C3E3F5E7317D}" dt="2024-02-13T19:53:30.457" v="21" actId="931"/>
          <ac:spMkLst>
            <pc:docMk/>
            <pc:sldMk cId="2989216846" sldId="329"/>
            <ac:spMk id="3" creationId="{07D8D8F4-2C90-9620-BC09-CC8ECE70C6E7}"/>
          </ac:spMkLst>
        </pc:spChg>
        <pc:spChg chg="add del mod">
          <ac:chgData name="Laura Dunn" userId="a1b48991-b855-4e9d-9b46-097d553f086f" providerId="ADAL" clId="{36EFA9D8-5D7C-4BB8-B091-C3E3F5E7317D}" dt="2024-02-13T19:59:14.037" v="31" actId="931"/>
          <ac:spMkLst>
            <pc:docMk/>
            <pc:sldMk cId="2989216846" sldId="329"/>
            <ac:spMk id="9" creationId="{85C0D7B6-A508-25AA-A494-198BA99D5DF3}"/>
          </ac:spMkLst>
        </pc:spChg>
        <pc:spChg chg="add del mod">
          <ac:chgData name="Laura Dunn" userId="a1b48991-b855-4e9d-9b46-097d553f086f" providerId="ADAL" clId="{36EFA9D8-5D7C-4BB8-B091-C3E3F5E7317D}" dt="2024-02-13T20:01:29.929" v="44" actId="21"/>
          <ac:spMkLst>
            <pc:docMk/>
            <pc:sldMk cId="2989216846" sldId="329"/>
            <ac:spMk id="12" creationId="{A3CF581A-E258-0E07-247F-38352ED04699}"/>
          </ac:spMkLst>
        </pc:spChg>
        <pc:spChg chg="add mod">
          <ac:chgData name="Laura Dunn" userId="a1b48991-b855-4e9d-9b46-097d553f086f" providerId="ADAL" clId="{36EFA9D8-5D7C-4BB8-B091-C3E3F5E7317D}" dt="2024-02-13T20:04:17.691" v="96" actId="1076"/>
          <ac:spMkLst>
            <pc:docMk/>
            <pc:sldMk cId="2989216846" sldId="329"/>
            <ac:spMk id="13" creationId="{A6870008-57C8-BB3B-5799-F1ACEC7D06B7}"/>
          </ac:spMkLst>
        </pc:spChg>
        <pc:spChg chg="add mod">
          <ac:chgData name="Laura Dunn" userId="a1b48991-b855-4e9d-9b46-097d553f086f" providerId="ADAL" clId="{36EFA9D8-5D7C-4BB8-B091-C3E3F5E7317D}" dt="2024-02-13T20:05:34.075" v="102" actId="14100"/>
          <ac:spMkLst>
            <pc:docMk/>
            <pc:sldMk cId="2989216846" sldId="329"/>
            <ac:spMk id="14" creationId="{B8F0E10C-0B93-8AC6-6AA6-4A72A1327D2A}"/>
          </ac:spMkLst>
        </pc:spChg>
        <pc:picChg chg="add del mod">
          <ac:chgData name="Laura Dunn" userId="a1b48991-b855-4e9d-9b46-097d553f086f" providerId="ADAL" clId="{36EFA9D8-5D7C-4BB8-B091-C3E3F5E7317D}" dt="2024-02-13T19:59:01.068" v="30" actId="21"/>
          <ac:picMkLst>
            <pc:docMk/>
            <pc:sldMk cId="2989216846" sldId="329"/>
            <ac:picMk id="5" creationId="{C4DBFF25-AE36-FE88-3717-A7325B062D25}"/>
          </ac:picMkLst>
        </pc:picChg>
        <pc:picChg chg="add mod">
          <ac:chgData name="Laura Dunn" userId="a1b48991-b855-4e9d-9b46-097d553f086f" providerId="ADAL" clId="{36EFA9D8-5D7C-4BB8-B091-C3E3F5E7317D}" dt="2024-02-13T19:57:10.312" v="29" actId="1076"/>
          <ac:picMkLst>
            <pc:docMk/>
            <pc:sldMk cId="2989216846" sldId="329"/>
            <ac:picMk id="7" creationId="{2C98D348-25B6-0EC6-7609-11E47CD61BA5}"/>
          </ac:picMkLst>
        </pc:picChg>
        <pc:picChg chg="add mod">
          <ac:chgData name="Laura Dunn" userId="a1b48991-b855-4e9d-9b46-097d553f086f" providerId="ADAL" clId="{36EFA9D8-5D7C-4BB8-B091-C3E3F5E7317D}" dt="2024-02-13T20:01:14.676" v="42" actId="1076"/>
          <ac:picMkLst>
            <pc:docMk/>
            <pc:sldMk cId="2989216846" sldId="329"/>
            <ac:picMk id="11" creationId="{98A2A019-BE29-0455-AEE3-1A9A685D247F}"/>
          </ac:picMkLst>
        </pc:picChg>
      </pc:sldChg>
      <pc:sldChg chg="new del">
        <pc:chgData name="Laura Dunn" userId="a1b48991-b855-4e9d-9b46-097d553f086f" providerId="ADAL" clId="{36EFA9D8-5D7C-4BB8-B091-C3E3F5E7317D}" dt="2024-02-13T19:32:02.156" v="6" actId="2696"/>
        <pc:sldMkLst>
          <pc:docMk/>
          <pc:sldMk cId="4281386687" sldId="329"/>
        </pc:sldMkLst>
      </pc:sldChg>
      <pc:sldChg chg="add del">
        <pc:chgData name="Laura Dunn" userId="a1b48991-b855-4e9d-9b46-097d553f086f" providerId="ADAL" clId="{36EFA9D8-5D7C-4BB8-B091-C3E3F5E7317D}" dt="2024-02-13T20:05:01.022" v="98" actId="2696"/>
        <pc:sldMkLst>
          <pc:docMk/>
          <pc:sldMk cId="2535866021" sldId="330"/>
        </pc:sldMkLst>
      </pc:sldChg>
      <pc:sldChg chg="new del">
        <pc:chgData name="Laura Dunn" userId="a1b48991-b855-4e9d-9b46-097d553f086f" providerId="ADAL" clId="{36EFA9D8-5D7C-4BB8-B091-C3E3F5E7317D}" dt="2024-02-13T19:31:57.893" v="5" actId="2696"/>
        <pc:sldMkLst>
          <pc:docMk/>
          <pc:sldMk cId="2668312573" sldId="330"/>
        </pc:sldMkLst>
      </pc:sldChg>
    </pc:docChg>
  </pc:docChgLst>
  <pc:docChgLst>
    <pc:chgData name="Laura Dunn" userId="a1b48991-b855-4e9d-9b46-097d553f086f" providerId="ADAL" clId="{FEC2A5EA-5202-4E09-AC69-1745E4967E5B}"/>
    <pc:docChg chg="addSld delSld modSld">
      <pc:chgData name="Laura Dunn" userId="a1b48991-b855-4e9d-9b46-097d553f086f" providerId="ADAL" clId="{FEC2A5EA-5202-4E09-AC69-1745E4967E5B}" dt="2024-12-02T19:13:53.294" v="1" actId="47"/>
      <pc:docMkLst>
        <pc:docMk/>
      </pc:docMkLst>
      <pc:sldChg chg="del">
        <pc:chgData name="Laura Dunn" userId="a1b48991-b855-4e9d-9b46-097d553f086f" providerId="ADAL" clId="{FEC2A5EA-5202-4E09-AC69-1745E4967E5B}" dt="2024-12-02T19:13:53.294" v="1" actId="47"/>
        <pc:sldMkLst>
          <pc:docMk/>
          <pc:sldMk cId="2989216846" sldId="329"/>
        </pc:sldMkLst>
      </pc:sldChg>
      <pc:sldChg chg="add">
        <pc:chgData name="Laura Dunn" userId="a1b48991-b855-4e9d-9b46-097d553f086f" providerId="ADAL" clId="{FEC2A5EA-5202-4E09-AC69-1745E4967E5B}" dt="2024-12-02T19:13:51.300" v="0"/>
        <pc:sldMkLst>
          <pc:docMk/>
          <pc:sldMk cId="404696796" sldId="330"/>
        </pc:sldMkLst>
      </pc:sldChg>
    </pc:docChg>
  </pc:docChgLst>
  <pc:docChgLst>
    <pc:chgData name="Laura Dunn" userId="S::laudunn@toh.ca::a1b48991-b855-4e9d-9b46-097d553f086f" providerId="AD" clId="Web-{27F440D8-A054-BEAD-DDF4-829F881EA590}"/>
    <pc:docChg chg="modSld">
      <pc:chgData name="Laura Dunn" userId="S::laudunn@toh.ca::a1b48991-b855-4e9d-9b46-097d553f086f" providerId="AD" clId="Web-{27F440D8-A054-BEAD-DDF4-829F881EA590}" dt="2024-02-16T15:24:16.680" v="11" actId="1076"/>
      <pc:docMkLst>
        <pc:docMk/>
      </pc:docMkLst>
      <pc:sldChg chg="modSp">
        <pc:chgData name="Laura Dunn" userId="S::laudunn@toh.ca::a1b48991-b855-4e9d-9b46-097d553f086f" providerId="AD" clId="Web-{27F440D8-A054-BEAD-DDF4-829F881EA590}" dt="2024-02-16T15:24:16.680" v="11" actId="1076"/>
        <pc:sldMkLst>
          <pc:docMk/>
          <pc:sldMk cId="2989216846" sldId="329"/>
        </pc:sldMkLst>
        <pc:spChg chg="mod">
          <ac:chgData name="Laura Dunn" userId="S::laudunn@toh.ca::a1b48991-b855-4e9d-9b46-097d553f086f" providerId="AD" clId="Web-{27F440D8-A054-BEAD-DDF4-829F881EA590}" dt="2024-02-16T15:23:52.336" v="7" actId="20577"/>
          <ac:spMkLst>
            <pc:docMk/>
            <pc:sldMk cId="2989216846" sldId="329"/>
            <ac:spMk id="13" creationId="{A6870008-57C8-BB3B-5799-F1ACEC7D06B7}"/>
          </ac:spMkLst>
        </pc:spChg>
        <pc:spChg chg="mod">
          <ac:chgData name="Laura Dunn" userId="S::laudunn@toh.ca::a1b48991-b855-4e9d-9b46-097d553f086f" providerId="AD" clId="Web-{27F440D8-A054-BEAD-DDF4-829F881EA590}" dt="2024-02-16T15:24:16.680" v="11" actId="1076"/>
          <ac:spMkLst>
            <pc:docMk/>
            <pc:sldMk cId="2989216846" sldId="329"/>
            <ac:spMk id="14" creationId="{B8F0E10C-0B93-8AC6-6AA6-4A72A1327D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02936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31984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24447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73629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35899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8692149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5896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59453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301833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00637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1737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14806878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pn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5.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9.png"/><Relationship Id="rId11" Type="http://schemas.openxmlformats.org/officeDocument/2006/relationships/image" Target="../media/image10.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png"/><Relationship Id="rId3" Type="http://schemas.openxmlformats.org/officeDocument/2006/relationships/image" Target="../media/image26.png"/><Relationship Id="rId7" Type="http://schemas.openxmlformats.org/officeDocument/2006/relationships/image" Target="../media/image30.png"/><Relationship Id="rId12" Type="http://schemas.openxmlformats.org/officeDocument/2006/relationships/image" Target="../media/image3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9.png"/><Relationship Id="rId11" Type="http://schemas.openxmlformats.org/officeDocument/2006/relationships/image" Target="../media/image34.png"/><Relationship Id="rId5" Type="http://schemas.openxmlformats.org/officeDocument/2006/relationships/image" Target="../media/image28.pn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9.png"/><Relationship Id="rId3" Type="http://schemas.openxmlformats.org/officeDocument/2006/relationships/image" Target="../media/image37.png"/><Relationship Id="rId7" Type="http://schemas.openxmlformats.org/officeDocument/2006/relationships/image" Target="../media/image13.png"/><Relationship Id="rId12"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image" Target="../media/image12.png"/><Relationship Id="rId10" Type="http://schemas.openxmlformats.org/officeDocument/2006/relationships/image" Target="../media/image6.png"/><Relationship Id="rId4" Type="http://schemas.openxmlformats.org/officeDocument/2006/relationships/image" Target="../media/image11.png"/><Relationship Id="rId9" Type="http://schemas.openxmlformats.org/officeDocument/2006/relationships/image" Target="../media/image15.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5.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9.png"/><Relationship Id="rId11" Type="http://schemas.openxmlformats.org/officeDocument/2006/relationships/image" Target="../media/image10.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6" y="7448679"/>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1163560" y="4197900"/>
            <a:ext cx="5520932" cy="1662601"/>
          </a:xfrm>
          <a:prstGeom prst="rect">
            <a:avLst/>
          </a:prstGeom>
          <a:noFill/>
        </p:spPr>
        <p:txBody>
          <a:bodyPr wrap="square">
            <a:spAutoFit/>
          </a:bodyPr>
          <a:lstStyle/>
          <a:p>
            <a:pPr algn="ctr" defTabSz="899367">
              <a:defRPr/>
            </a:pPr>
            <a:r>
              <a:rPr lang="en-US" sz="5888" dirty="0">
                <a:solidFill>
                  <a:srgbClr val="E7E6E6">
                    <a:lumMod val="10000"/>
                  </a:srgbClr>
                </a:solidFill>
                <a:latin typeface="Calibri"/>
                <a:ea typeface="Open Sans"/>
                <a:cs typeface="Calibri"/>
              </a:rPr>
              <a:t>Circle of Care</a:t>
            </a:r>
          </a:p>
          <a:p>
            <a:pPr algn="ctr" defTabSz="899367">
              <a:defRPr/>
            </a:pPr>
            <a:endParaRPr lang="en-US" sz="1967" dirty="0">
              <a:solidFill>
                <a:srgbClr val="E7E6E6">
                  <a:lumMod val="10000"/>
                </a:srgbClr>
              </a:solidFill>
              <a:latin typeface="Open Sans"/>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Feb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69" y="1226769"/>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5" y="1081446"/>
            <a:ext cx="2798293" cy="1287215"/>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1183341" y="874059"/>
            <a:ext cx="6212539" cy="9179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latin typeface="Calibri" panose="020F0502020204030204"/>
              <a:ea typeface="+mn-lt"/>
              <a:cs typeface="+mn-lt"/>
            </a:endParaRPr>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p>
        </p:txBody>
      </p:sp>
      <p:pic>
        <p:nvPicPr>
          <p:cNvPr id="4" name="Picture 4">
            <a:extLst>
              <a:ext uri="{FF2B5EF4-FFF2-40B4-BE49-F238E27FC236}">
                <a16:creationId xmlns:a16="http://schemas.microsoft.com/office/drawing/2014/main" id="{1446D2B9-EEE1-96F0-1B97-35845A3C1B21}"/>
              </a:ext>
            </a:extLst>
          </p:cNvPr>
          <p:cNvPicPr>
            <a:picLocks noChangeAspect="1"/>
          </p:cNvPicPr>
          <p:nvPr/>
        </p:nvPicPr>
        <p:blipFill>
          <a:blip r:embed="rId3"/>
          <a:stretch>
            <a:fillRect/>
          </a:stretch>
        </p:blipFill>
        <p:spPr>
          <a:xfrm>
            <a:off x="486335" y="876299"/>
            <a:ext cx="788895" cy="802342"/>
          </a:xfrm>
          <a:prstGeom prst="rect">
            <a:avLst/>
          </a:prstGeom>
        </p:spPr>
      </p:pic>
      <p:pic>
        <p:nvPicPr>
          <p:cNvPr id="5" name="Picture 6">
            <a:extLst>
              <a:ext uri="{FF2B5EF4-FFF2-40B4-BE49-F238E27FC236}">
                <a16:creationId xmlns:a16="http://schemas.microsoft.com/office/drawing/2014/main" id="{2A349FA0-8E5A-E02D-4C6D-8A805F626B20}"/>
              </a:ext>
            </a:extLst>
          </p:cNvPr>
          <p:cNvPicPr>
            <a:picLocks noChangeAspect="1"/>
          </p:cNvPicPr>
          <p:nvPr/>
        </p:nvPicPr>
        <p:blipFill>
          <a:blip r:embed="rId4"/>
          <a:stretch>
            <a:fillRect/>
          </a:stretch>
        </p:blipFill>
        <p:spPr>
          <a:xfrm>
            <a:off x="486335" y="1763805"/>
            <a:ext cx="748554" cy="748554"/>
          </a:xfrm>
          <a:prstGeom prst="rect">
            <a:avLst/>
          </a:prstGeom>
        </p:spPr>
      </p:pic>
      <p:pic>
        <p:nvPicPr>
          <p:cNvPr id="7" name="Picture 8">
            <a:extLst>
              <a:ext uri="{FF2B5EF4-FFF2-40B4-BE49-F238E27FC236}">
                <a16:creationId xmlns:a16="http://schemas.microsoft.com/office/drawing/2014/main" id="{6CD35664-6CE9-A214-8DA9-25CE754C25AC}"/>
              </a:ext>
            </a:extLst>
          </p:cNvPr>
          <p:cNvPicPr>
            <a:picLocks noChangeAspect="1"/>
          </p:cNvPicPr>
          <p:nvPr/>
        </p:nvPicPr>
        <p:blipFill>
          <a:blip r:embed="rId5"/>
          <a:stretch>
            <a:fillRect/>
          </a:stretch>
        </p:blipFill>
        <p:spPr>
          <a:xfrm>
            <a:off x="392206" y="2637864"/>
            <a:ext cx="788895" cy="748554"/>
          </a:xfrm>
          <a:prstGeom prst="rect">
            <a:avLst/>
          </a:prstGeom>
        </p:spPr>
      </p:pic>
      <p:pic>
        <p:nvPicPr>
          <p:cNvPr id="9" name="Picture 9">
            <a:extLst>
              <a:ext uri="{FF2B5EF4-FFF2-40B4-BE49-F238E27FC236}">
                <a16:creationId xmlns:a16="http://schemas.microsoft.com/office/drawing/2014/main" id="{4D22B8BA-7503-1A73-4579-5C909FCED924}"/>
              </a:ext>
            </a:extLst>
          </p:cNvPr>
          <p:cNvPicPr>
            <a:picLocks noChangeAspect="1"/>
          </p:cNvPicPr>
          <p:nvPr/>
        </p:nvPicPr>
        <p:blipFill>
          <a:blip r:embed="rId6"/>
          <a:stretch>
            <a:fillRect/>
          </a:stretch>
        </p:blipFill>
        <p:spPr>
          <a:xfrm>
            <a:off x="445994" y="3458134"/>
            <a:ext cx="694766" cy="748554"/>
          </a:xfrm>
          <a:prstGeom prst="rect">
            <a:avLst/>
          </a:prstGeom>
        </p:spPr>
      </p:pic>
      <p:pic>
        <p:nvPicPr>
          <p:cNvPr id="10" name="Picture 10">
            <a:extLst>
              <a:ext uri="{FF2B5EF4-FFF2-40B4-BE49-F238E27FC236}">
                <a16:creationId xmlns:a16="http://schemas.microsoft.com/office/drawing/2014/main" id="{15B6A953-E2DE-C3E9-1753-BC40C5DECD29}"/>
              </a:ext>
            </a:extLst>
          </p:cNvPr>
          <p:cNvPicPr>
            <a:picLocks noChangeAspect="1"/>
          </p:cNvPicPr>
          <p:nvPr/>
        </p:nvPicPr>
        <p:blipFill>
          <a:blip r:embed="rId7"/>
          <a:stretch>
            <a:fillRect/>
          </a:stretch>
        </p:blipFill>
        <p:spPr>
          <a:xfrm>
            <a:off x="298076" y="4278405"/>
            <a:ext cx="788895" cy="748554"/>
          </a:xfrm>
          <a:prstGeom prst="rect">
            <a:avLst/>
          </a:prstGeom>
        </p:spPr>
      </p:pic>
      <p:pic>
        <p:nvPicPr>
          <p:cNvPr id="11" name="Picture 12">
            <a:extLst>
              <a:ext uri="{FF2B5EF4-FFF2-40B4-BE49-F238E27FC236}">
                <a16:creationId xmlns:a16="http://schemas.microsoft.com/office/drawing/2014/main" id="{305A737C-83C2-6772-7979-C8FE1ED23D9A}"/>
              </a:ext>
            </a:extLst>
          </p:cNvPr>
          <p:cNvPicPr>
            <a:picLocks noChangeAspect="1"/>
          </p:cNvPicPr>
          <p:nvPr/>
        </p:nvPicPr>
        <p:blipFill>
          <a:blip r:embed="rId8"/>
          <a:stretch>
            <a:fillRect/>
          </a:stretch>
        </p:blipFill>
        <p:spPr>
          <a:xfrm>
            <a:off x="553571" y="5219699"/>
            <a:ext cx="587189" cy="614083"/>
          </a:xfrm>
          <a:prstGeom prst="rect">
            <a:avLst/>
          </a:prstGeom>
        </p:spPr>
      </p:pic>
      <p:pic>
        <p:nvPicPr>
          <p:cNvPr id="13" name="Picture 13">
            <a:extLst>
              <a:ext uri="{FF2B5EF4-FFF2-40B4-BE49-F238E27FC236}">
                <a16:creationId xmlns:a16="http://schemas.microsoft.com/office/drawing/2014/main" id="{56A1808B-D702-F2B7-B9CF-AEB4CF8A0677}"/>
              </a:ext>
            </a:extLst>
          </p:cNvPr>
          <p:cNvPicPr>
            <a:picLocks noChangeAspect="1"/>
          </p:cNvPicPr>
          <p:nvPr/>
        </p:nvPicPr>
        <p:blipFill>
          <a:blip r:embed="rId9"/>
          <a:stretch>
            <a:fillRect/>
          </a:stretch>
        </p:blipFill>
        <p:spPr>
          <a:xfrm>
            <a:off x="351865" y="5932393"/>
            <a:ext cx="788895" cy="748554"/>
          </a:xfrm>
          <a:prstGeom prst="rect">
            <a:avLst/>
          </a:prstGeom>
        </p:spPr>
      </p:pic>
      <p:pic>
        <p:nvPicPr>
          <p:cNvPr id="14" name="Picture 14">
            <a:extLst>
              <a:ext uri="{FF2B5EF4-FFF2-40B4-BE49-F238E27FC236}">
                <a16:creationId xmlns:a16="http://schemas.microsoft.com/office/drawing/2014/main" id="{FD0F6127-32E7-DD52-F984-3A45C095B779}"/>
              </a:ext>
            </a:extLst>
          </p:cNvPr>
          <p:cNvPicPr>
            <a:picLocks noChangeAspect="1"/>
          </p:cNvPicPr>
          <p:nvPr/>
        </p:nvPicPr>
        <p:blipFill>
          <a:blip r:embed="rId10"/>
          <a:stretch>
            <a:fillRect/>
          </a:stretch>
        </p:blipFill>
        <p:spPr>
          <a:xfrm>
            <a:off x="378759" y="6725770"/>
            <a:ext cx="802342" cy="802342"/>
          </a:xfrm>
          <a:prstGeom prst="rect">
            <a:avLst/>
          </a:prstGeom>
        </p:spPr>
      </p:pic>
      <p:pic>
        <p:nvPicPr>
          <p:cNvPr id="15" name="Picture 15">
            <a:extLst>
              <a:ext uri="{FF2B5EF4-FFF2-40B4-BE49-F238E27FC236}">
                <a16:creationId xmlns:a16="http://schemas.microsoft.com/office/drawing/2014/main" id="{26F36044-BB0C-36AC-1293-760BECF86DAF}"/>
              </a:ext>
            </a:extLst>
          </p:cNvPr>
          <p:cNvPicPr>
            <a:picLocks noChangeAspect="1"/>
          </p:cNvPicPr>
          <p:nvPr/>
        </p:nvPicPr>
        <p:blipFill>
          <a:blip r:embed="rId11"/>
          <a:stretch>
            <a:fillRect/>
          </a:stretch>
        </p:blipFill>
        <p:spPr>
          <a:xfrm>
            <a:off x="338417" y="7586381"/>
            <a:ext cx="802342" cy="802342"/>
          </a:xfrm>
          <a:prstGeom prst="rect">
            <a:avLst/>
          </a:prstGeom>
        </p:spPr>
      </p:pic>
      <p:pic>
        <p:nvPicPr>
          <p:cNvPr id="16" name="Picture 16">
            <a:extLst>
              <a:ext uri="{FF2B5EF4-FFF2-40B4-BE49-F238E27FC236}">
                <a16:creationId xmlns:a16="http://schemas.microsoft.com/office/drawing/2014/main" id="{C954A936-10F1-137E-2DB5-7DDF73A100DC}"/>
              </a:ext>
            </a:extLst>
          </p:cNvPr>
          <p:cNvPicPr>
            <a:picLocks noChangeAspect="1"/>
          </p:cNvPicPr>
          <p:nvPr/>
        </p:nvPicPr>
        <p:blipFill>
          <a:blip r:embed="rId12"/>
          <a:stretch>
            <a:fillRect/>
          </a:stretch>
        </p:blipFill>
        <p:spPr>
          <a:xfrm>
            <a:off x="298076" y="8487334"/>
            <a:ext cx="788895" cy="748554"/>
          </a:xfrm>
          <a:prstGeom prst="rect">
            <a:avLst/>
          </a:prstGeom>
        </p:spPr>
      </p:pic>
      <p:pic>
        <p:nvPicPr>
          <p:cNvPr id="17" name="Picture 17">
            <a:extLst>
              <a:ext uri="{FF2B5EF4-FFF2-40B4-BE49-F238E27FC236}">
                <a16:creationId xmlns:a16="http://schemas.microsoft.com/office/drawing/2014/main" id="{F6C19E07-862C-B8D1-6B50-670E8D4E2501}"/>
              </a:ext>
            </a:extLst>
          </p:cNvPr>
          <p:cNvPicPr>
            <a:picLocks noChangeAspect="1"/>
          </p:cNvPicPr>
          <p:nvPr/>
        </p:nvPicPr>
        <p:blipFill>
          <a:blip r:embed="rId13"/>
          <a:stretch>
            <a:fillRect/>
          </a:stretch>
        </p:blipFill>
        <p:spPr>
          <a:xfrm>
            <a:off x="298077" y="9200030"/>
            <a:ext cx="735106" cy="735106"/>
          </a:xfrm>
          <a:prstGeom prst="rect">
            <a:avLst/>
          </a:prstGeom>
        </p:spPr>
      </p:pic>
      <p:sp>
        <p:nvSpPr>
          <p:cNvPr id="12" name="TextBox 11">
            <a:extLst>
              <a:ext uri="{FF2B5EF4-FFF2-40B4-BE49-F238E27FC236}">
                <a16:creationId xmlns:a16="http://schemas.microsoft.com/office/drawing/2014/main" id="{14306C2C-D808-04F1-7972-7309B8CDF086}"/>
              </a:ext>
            </a:extLst>
          </p:cNvPr>
          <p:cNvSpPr txBox="1"/>
          <p:nvPr/>
        </p:nvSpPr>
        <p:spPr>
          <a:xfrm>
            <a:off x="1068679" y="121457"/>
            <a:ext cx="55162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Mon équipe </a:t>
            </a:r>
            <a:r>
              <a:rPr lang="en-CA" sz="2800" b="1" err="1">
                <a:latin typeface="Century Gothic"/>
              </a:rPr>
              <a:t>interprofessionelle</a:t>
            </a:r>
            <a:endParaRPr lang="en-CA" sz="2800" b="1">
              <a:latin typeface="Century Gothic"/>
            </a:endParaRPr>
          </a:p>
        </p:txBody>
      </p:sp>
    </p:spTree>
    <p:extLst>
      <p:ext uri="{BB962C8B-B14F-4D97-AF65-F5344CB8AC3E}">
        <p14:creationId xmlns:p14="http://schemas.microsoft.com/office/powerpoint/2010/main" val="88027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870E0-611B-9BB5-179F-105495779774}"/>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606BD985-0218-702A-F681-A6EDC1E64EB0}"/>
              </a:ext>
            </a:extLst>
          </p:cNvPr>
          <p:cNvPicPr>
            <a:picLocks noChangeAspect="1"/>
          </p:cNvPicPr>
          <p:nvPr/>
        </p:nvPicPr>
        <p:blipFill>
          <a:blip r:embed="rId2"/>
          <a:stretch>
            <a:fillRect/>
          </a:stretch>
        </p:blipFill>
        <p:spPr>
          <a:xfrm>
            <a:off x="6433408" y="149250"/>
            <a:ext cx="942257" cy="942975"/>
          </a:xfrm>
          <a:prstGeom prst="rect">
            <a:avLst/>
          </a:prstGeom>
        </p:spPr>
      </p:pic>
      <p:sp>
        <p:nvSpPr>
          <p:cNvPr id="6" name="TextBox 5">
            <a:extLst>
              <a:ext uri="{FF2B5EF4-FFF2-40B4-BE49-F238E27FC236}">
                <a16:creationId xmlns:a16="http://schemas.microsoft.com/office/drawing/2014/main" id="{BDB2735F-3D97-22D2-DACB-969D3FC2DDD2}"/>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362F2C4C-8688-3F41-D4E4-39F91471912E}"/>
              </a:ext>
            </a:extLst>
          </p:cNvPr>
          <p:cNvSpPr txBox="1"/>
          <p:nvPr/>
        </p:nvSpPr>
        <p:spPr>
          <a:xfrm>
            <a:off x="2376750" y="357183"/>
            <a:ext cx="301509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My Rehab Team</a:t>
            </a:r>
            <a:endParaRPr lang="en-US"/>
          </a:p>
        </p:txBody>
      </p:sp>
      <p:sp>
        <p:nvSpPr>
          <p:cNvPr id="2" name="TextBox 1">
            <a:extLst>
              <a:ext uri="{FF2B5EF4-FFF2-40B4-BE49-F238E27FC236}">
                <a16:creationId xmlns:a16="http://schemas.microsoft.com/office/drawing/2014/main" id="{9EDFC9C4-9B33-3AF3-8976-CE201F1FEFB2}"/>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AC44566-0339-B8E7-F211-B4576D13763C}"/>
              </a:ext>
            </a:extLst>
          </p:cNvPr>
          <p:cNvSpPr txBox="1"/>
          <p:nvPr/>
        </p:nvSpPr>
        <p:spPr>
          <a:xfrm>
            <a:off x="1402967" y="1197178"/>
            <a:ext cx="6187588" cy="82185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dirty="0">
              <a:latin typeface="Century Gothic"/>
              <a:cs typeface="Calibri"/>
            </a:endParaRPr>
          </a:p>
          <a:p>
            <a:pPr>
              <a:lnSpc>
                <a:spcPct val="150000"/>
              </a:lnSpc>
            </a:pPr>
            <a:r>
              <a:rPr lang="en-US" b="1" dirty="0">
                <a:latin typeface="Century Gothic"/>
                <a:cs typeface="Calibri"/>
              </a:rPr>
              <a:t>Doctor:</a:t>
            </a:r>
            <a:endParaRPr lang="en-US" dirty="0">
              <a:latin typeface="Calibri" panose="020F0502020204030204"/>
              <a:ea typeface="Calibri"/>
              <a:cs typeface="Calibri"/>
            </a:endParaRPr>
          </a:p>
          <a:p>
            <a:pPr>
              <a:lnSpc>
                <a:spcPct val="150000"/>
              </a:lnSpc>
            </a:pPr>
            <a:r>
              <a:rPr lang="en-US" b="1" dirty="0">
                <a:latin typeface="Century Gothic"/>
                <a:cs typeface="Calibri"/>
              </a:rPr>
              <a:t>____________________________________________________</a:t>
            </a:r>
            <a:endParaRPr lang="en-US" dirty="0"/>
          </a:p>
          <a:p>
            <a:pPr>
              <a:lnSpc>
                <a:spcPct val="150000"/>
              </a:lnSpc>
            </a:pPr>
            <a:endParaRPr lang="en-US" b="1" dirty="0">
              <a:latin typeface="Century Gothic"/>
              <a:ea typeface="+mn-lt"/>
              <a:cs typeface="+mn-lt"/>
            </a:endParaRPr>
          </a:p>
          <a:p>
            <a:pPr>
              <a:lnSpc>
                <a:spcPct val="150000"/>
              </a:lnSpc>
            </a:pPr>
            <a:r>
              <a:rPr lang="en-US" b="1" dirty="0">
                <a:latin typeface="Century Gothic"/>
                <a:ea typeface="+mn-lt"/>
                <a:cs typeface="+mn-lt"/>
              </a:rPr>
              <a:t>Physiatrist:</a:t>
            </a:r>
            <a:endParaRPr lang="en-US" dirty="0">
              <a:latin typeface="Calibri" panose="020F0502020204030204"/>
              <a:ea typeface="+mn-lt"/>
              <a:cs typeface="+mn-lt"/>
            </a:endParaRPr>
          </a:p>
          <a:p>
            <a:pPr>
              <a:lnSpc>
                <a:spcPct val="150000"/>
              </a:lnSpc>
            </a:pPr>
            <a:r>
              <a:rPr lang="en-US" b="1" dirty="0">
                <a:latin typeface="Century Gothic"/>
                <a:ea typeface="+mn-lt"/>
                <a:cs typeface="+mn-lt"/>
              </a:rPr>
              <a:t>____________________________________________________</a:t>
            </a:r>
            <a:endParaRPr lang="en-US" dirty="0"/>
          </a:p>
          <a:p>
            <a:pPr>
              <a:lnSpc>
                <a:spcPct val="150000"/>
              </a:lnSpc>
            </a:pPr>
            <a:endParaRPr lang="en-US" b="1" dirty="0">
              <a:latin typeface="Century Gothic"/>
              <a:ea typeface="+mn-lt"/>
              <a:cs typeface="+mn-lt"/>
            </a:endParaRPr>
          </a:p>
          <a:p>
            <a:pPr>
              <a:lnSpc>
                <a:spcPct val="150000"/>
              </a:lnSpc>
            </a:pPr>
            <a:r>
              <a:rPr lang="en-US" b="1" dirty="0">
                <a:latin typeface="Century Gothic"/>
                <a:ea typeface="+mn-lt"/>
                <a:cs typeface="+mn-lt"/>
              </a:rPr>
              <a:t>Pharmacist: </a:t>
            </a:r>
            <a:endParaRPr lang="en-US">
              <a:latin typeface="Calibri" panose="020F0502020204030204"/>
              <a:ea typeface="+mn-lt"/>
              <a:cs typeface="+mn-lt"/>
            </a:endParaRPr>
          </a:p>
          <a:p>
            <a:pPr>
              <a:lnSpc>
                <a:spcPct val="200000"/>
              </a:lnSpc>
            </a:pPr>
            <a:r>
              <a:rPr lang="en-US" b="1" dirty="0">
                <a:latin typeface="Century Gothic"/>
                <a:ea typeface="+mn-lt"/>
                <a:cs typeface="+mn-lt"/>
              </a:rPr>
              <a:t>____________________________________________________</a:t>
            </a:r>
            <a:endParaRPr lang="en-US" dirty="0">
              <a:ea typeface="Calibri" panose="020F0502020204030204"/>
              <a:cs typeface="Calibri" panose="020F0502020204030204"/>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Dietitian (RD): </a:t>
            </a:r>
            <a:endParaRPr lang="en-US" dirty="0">
              <a:ea typeface="Calibri"/>
              <a:cs typeface="Calibri"/>
            </a:endParaRPr>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a:p>
            <a:pPr>
              <a:lnSpc>
                <a:spcPct val="150000"/>
              </a:lnSpc>
            </a:pPr>
            <a:endParaRPr lang="en-US" b="1" dirty="0">
              <a:latin typeface="Century Gothic"/>
              <a:ea typeface="Calibri" panose="020F0502020204030204"/>
              <a:cs typeface="Calibri" panose="020F0502020204030204"/>
            </a:endParaRPr>
          </a:p>
          <a:p>
            <a:pPr>
              <a:lnSpc>
                <a:spcPct val="150000"/>
              </a:lnSpc>
            </a:pPr>
            <a:r>
              <a:rPr lang="en-US" b="1" dirty="0">
                <a:latin typeface="Century Gothic"/>
                <a:ea typeface="Calibri" panose="020F0502020204030204"/>
                <a:cs typeface="Calibri" panose="020F0502020204030204"/>
              </a:rPr>
              <a:t>Social Worker (SW): </a:t>
            </a:r>
            <a:endParaRPr lang="en-US" dirty="0">
              <a:latin typeface="Century Gothic"/>
              <a:ea typeface="Calibri" panose="020F0502020204030204"/>
              <a:cs typeface="Calibri" panose="020F0502020204030204"/>
            </a:endParaRPr>
          </a:p>
          <a:p>
            <a:endParaRPr lang="en-US" b="1" dirty="0">
              <a:latin typeface="Century Gothic"/>
              <a:ea typeface="Calibri" panose="020F0502020204030204"/>
              <a:cs typeface="Calibri" panose="020F0502020204030204"/>
            </a:endParaRPr>
          </a:p>
          <a:p>
            <a:pPr>
              <a:lnSpc>
                <a:spcPct val="150000"/>
              </a:lnSpc>
            </a:pPr>
            <a:r>
              <a:rPr lang="en-US" b="1" dirty="0">
                <a:latin typeface="Century Gothic"/>
                <a:ea typeface="Calibri" panose="020F0502020204030204"/>
                <a:cs typeface="Calibri" panose="020F0502020204030204"/>
              </a:rPr>
              <a:t>____________________________________________________</a:t>
            </a:r>
            <a:endParaRPr lang="en-US" b="1" dirty="0">
              <a:ea typeface="Calibri" panose="020F0502020204030204"/>
              <a:cs typeface="Calibri" panose="020F0502020204030204"/>
            </a:endParaRPr>
          </a:p>
          <a:p>
            <a:pPr>
              <a:lnSpc>
                <a:spcPct val="150000"/>
              </a:lnSpc>
            </a:pPr>
            <a:endParaRPr lang="en-US" b="1" dirty="0">
              <a:latin typeface="Century Gothic"/>
              <a:ea typeface="Calibri"/>
              <a:cs typeface="Calibri"/>
            </a:endParaRPr>
          </a:p>
          <a:p>
            <a:r>
              <a:rPr lang="en-US" b="1" dirty="0">
                <a:latin typeface="Century Gothic"/>
              </a:rPr>
              <a:t>Social Service Worker (SSW): </a:t>
            </a:r>
            <a:endParaRPr lang="en-US" dirty="0">
              <a:latin typeface="Century Gothic"/>
            </a:endParaRPr>
          </a:p>
          <a:p>
            <a:endParaRPr lang="en-US" b="1" dirty="0">
              <a:latin typeface="Century Gothic"/>
            </a:endParaRPr>
          </a:p>
          <a:p>
            <a:pPr>
              <a:lnSpc>
                <a:spcPct val="150000"/>
              </a:lnSpc>
            </a:pPr>
            <a:r>
              <a:rPr lang="en-US" b="1" dirty="0">
                <a:latin typeface="Century Gothic"/>
              </a:rPr>
              <a:t>____________________________________________________</a:t>
            </a:r>
            <a:endParaRPr lang="en-US" dirty="0">
              <a:ea typeface="Calibri"/>
              <a:cs typeface="Calibri"/>
            </a:endParaRPr>
          </a:p>
        </p:txBody>
      </p:sp>
      <p:pic>
        <p:nvPicPr>
          <p:cNvPr id="18" name="Picture 18">
            <a:extLst>
              <a:ext uri="{FF2B5EF4-FFF2-40B4-BE49-F238E27FC236}">
                <a16:creationId xmlns:a16="http://schemas.microsoft.com/office/drawing/2014/main" id="{DD0FA5A9-8EBF-4710-B085-876FA2F0177C}"/>
              </a:ext>
            </a:extLst>
          </p:cNvPr>
          <p:cNvPicPr>
            <a:picLocks noChangeAspect="1"/>
          </p:cNvPicPr>
          <p:nvPr/>
        </p:nvPicPr>
        <p:blipFill>
          <a:blip r:embed="rId3"/>
          <a:stretch>
            <a:fillRect/>
          </a:stretch>
        </p:blipFill>
        <p:spPr>
          <a:xfrm>
            <a:off x="251474" y="6674938"/>
            <a:ext cx="1078251" cy="1038978"/>
          </a:xfrm>
          <a:prstGeom prst="rect">
            <a:avLst/>
          </a:prstGeom>
        </p:spPr>
      </p:pic>
      <p:pic>
        <p:nvPicPr>
          <p:cNvPr id="12" name="Picture 18">
            <a:extLst>
              <a:ext uri="{FF2B5EF4-FFF2-40B4-BE49-F238E27FC236}">
                <a16:creationId xmlns:a16="http://schemas.microsoft.com/office/drawing/2014/main" id="{CB8DC0CB-E297-2C86-FAF1-4F1E7413812A}"/>
              </a:ext>
            </a:extLst>
          </p:cNvPr>
          <p:cNvPicPr>
            <a:picLocks noChangeAspect="1"/>
          </p:cNvPicPr>
          <p:nvPr/>
        </p:nvPicPr>
        <p:blipFill>
          <a:blip r:embed="rId4"/>
          <a:stretch>
            <a:fillRect/>
          </a:stretch>
        </p:blipFill>
        <p:spPr>
          <a:xfrm>
            <a:off x="253093" y="2674038"/>
            <a:ext cx="1001798" cy="1033000"/>
          </a:xfrm>
          <a:prstGeom prst="rect">
            <a:avLst/>
          </a:prstGeom>
        </p:spPr>
      </p:pic>
      <p:pic>
        <p:nvPicPr>
          <p:cNvPr id="19" name="Picture 20">
            <a:extLst>
              <a:ext uri="{FF2B5EF4-FFF2-40B4-BE49-F238E27FC236}">
                <a16:creationId xmlns:a16="http://schemas.microsoft.com/office/drawing/2014/main" id="{E41B76F4-6E6B-A6AE-3772-2C90A0461AE7}"/>
              </a:ext>
            </a:extLst>
          </p:cNvPr>
          <p:cNvPicPr>
            <a:picLocks noChangeAspect="1"/>
          </p:cNvPicPr>
          <p:nvPr/>
        </p:nvPicPr>
        <p:blipFill>
          <a:blip r:embed="rId5"/>
          <a:stretch>
            <a:fillRect/>
          </a:stretch>
        </p:blipFill>
        <p:spPr>
          <a:xfrm>
            <a:off x="249997" y="5395384"/>
            <a:ext cx="1006009" cy="952372"/>
          </a:xfrm>
          <a:prstGeom prst="rect">
            <a:avLst/>
          </a:prstGeom>
        </p:spPr>
      </p:pic>
      <p:pic>
        <p:nvPicPr>
          <p:cNvPr id="21" name="Picture 21">
            <a:extLst>
              <a:ext uri="{FF2B5EF4-FFF2-40B4-BE49-F238E27FC236}">
                <a16:creationId xmlns:a16="http://schemas.microsoft.com/office/drawing/2014/main" id="{493AC748-DC20-5110-3630-66ED226A99A2}"/>
              </a:ext>
            </a:extLst>
          </p:cNvPr>
          <p:cNvPicPr>
            <a:picLocks noChangeAspect="1"/>
          </p:cNvPicPr>
          <p:nvPr/>
        </p:nvPicPr>
        <p:blipFill>
          <a:blip r:embed="rId6"/>
          <a:stretch>
            <a:fillRect/>
          </a:stretch>
        </p:blipFill>
        <p:spPr>
          <a:xfrm>
            <a:off x="274066" y="1512098"/>
            <a:ext cx="951568" cy="951831"/>
          </a:xfrm>
          <a:prstGeom prst="rect">
            <a:avLst/>
          </a:prstGeom>
        </p:spPr>
      </p:pic>
      <p:pic>
        <p:nvPicPr>
          <p:cNvPr id="8" name="Picture 8" descr="A picture containing text&#10;&#10;Description automatically generated">
            <a:extLst>
              <a:ext uri="{FF2B5EF4-FFF2-40B4-BE49-F238E27FC236}">
                <a16:creationId xmlns:a16="http://schemas.microsoft.com/office/drawing/2014/main" id="{C59A8E11-B95E-68FE-B094-A51EEA14D41D}"/>
              </a:ext>
            </a:extLst>
          </p:cNvPr>
          <p:cNvPicPr>
            <a:picLocks noChangeAspect="1"/>
          </p:cNvPicPr>
          <p:nvPr/>
        </p:nvPicPr>
        <p:blipFill>
          <a:blip r:embed="rId7"/>
          <a:stretch>
            <a:fillRect/>
          </a:stretch>
        </p:blipFill>
        <p:spPr>
          <a:xfrm>
            <a:off x="73967" y="4039161"/>
            <a:ext cx="1329919" cy="1038147"/>
          </a:xfrm>
          <a:prstGeom prst="rect">
            <a:avLst/>
          </a:prstGeom>
        </p:spPr>
      </p:pic>
      <p:pic>
        <p:nvPicPr>
          <p:cNvPr id="14" name="Picture 29">
            <a:extLst>
              <a:ext uri="{FF2B5EF4-FFF2-40B4-BE49-F238E27FC236}">
                <a16:creationId xmlns:a16="http://schemas.microsoft.com/office/drawing/2014/main" id="{07E373B3-762D-5675-2398-EAA10CC64B74}"/>
              </a:ext>
            </a:extLst>
          </p:cNvPr>
          <p:cNvPicPr>
            <a:picLocks noChangeAspect="1"/>
          </p:cNvPicPr>
          <p:nvPr/>
        </p:nvPicPr>
        <p:blipFill>
          <a:blip r:embed="rId8"/>
          <a:stretch>
            <a:fillRect/>
          </a:stretch>
        </p:blipFill>
        <p:spPr>
          <a:xfrm>
            <a:off x="373838" y="8040056"/>
            <a:ext cx="884814" cy="872380"/>
          </a:xfrm>
          <a:prstGeom prst="rect">
            <a:avLst/>
          </a:prstGeom>
        </p:spPr>
      </p:pic>
    </p:spTree>
    <p:extLst>
      <p:ext uri="{BB962C8B-B14F-4D97-AF65-F5344CB8AC3E}">
        <p14:creationId xmlns:p14="http://schemas.microsoft.com/office/powerpoint/2010/main" val="1783955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D1B2C-55EA-3682-DAD9-1662DEFDBA54}"/>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8CD9EE00-B222-D710-B765-45E0C79D15C8}"/>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2AE065E3-31A2-5E90-B001-B11E7288E210}"/>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4BBC8CAE-18AA-F890-0807-260CD417B9DE}"/>
              </a:ext>
            </a:extLst>
          </p:cNvPr>
          <p:cNvSpPr txBox="1"/>
          <p:nvPr/>
        </p:nvSpPr>
        <p:spPr>
          <a:xfrm>
            <a:off x="2319255" y="457633"/>
            <a:ext cx="301509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My Rehab Team</a:t>
            </a:r>
            <a:endParaRPr lang="en-US"/>
          </a:p>
        </p:txBody>
      </p:sp>
      <p:sp>
        <p:nvSpPr>
          <p:cNvPr id="2" name="TextBox 1">
            <a:extLst>
              <a:ext uri="{FF2B5EF4-FFF2-40B4-BE49-F238E27FC236}">
                <a16:creationId xmlns:a16="http://schemas.microsoft.com/office/drawing/2014/main" id="{753C12FA-6AB8-0441-0070-96587FB0D57C}"/>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5B3224BF-4611-9A05-7763-588F6F944A1B}"/>
              </a:ext>
            </a:extLst>
          </p:cNvPr>
          <p:cNvSpPr txBox="1"/>
          <p:nvPr/>
        </p:nvSpPr>
        <p:spPr>
          <a:xfrm>
            <a:off x="1183341" y="1589623"/>
            <a:ext cx="6212539" cy="7526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a:latin typeface="Century Gothic"/>
                <a:ea typeface="+mn-lt"/>
                <a:cs typeface="+mn-lt"/>
              </a:rPr>
              <a:t>Occupational Therapist (OT): </a:t>
            </a:r>
            <a:endParaRPr lang="en-US" dirty="0">
              <a:latin typeface="Calibri" panose="020F0502020204030204"/>
              <a:ea typeface="+mn-lt"/>
              <a:cs typeface="+mn-lt"/>
            </a:endParaRPr>
          </a:p>
          <a:p>
            <a:pPr>
              <a:lnSpc>
                <a:spcPct val="150000"/>
              </a:lnSpc>
            </a:pPr>
            <a:r>
              <a:rPr lang="en-US" b="1" dirty="0">
                <a:latin typeface="Century Gothic"/>
                <a:ea typeface="+mn-lt"/>
                <a:cs typeface="+mn-lt"/>
              </a:rPr>
              <a:t>____________________________________________________</a:t>
            </a:r>
            <a:endParaRPr lang="en-US" dirty="0"/>
          </a:p>
          <a:p>
            <a:pPr>
              <a:lnSpc>
                <a:spcPct val="150000"/>
              </a:lnSpc>
            </a:pPr>
            <a:endParaRPr lang="en-US" b="1" dirty="0">
              <a:latin typeface="Century Gothic"/>
              <a:ea typeface="Calibri"/>
              <a:cs typeface="Calibri"/>
            </a:endParaRPr>
          </a:p>
          <a:p>
            <a:pPr>
              <a:lnSpc>
                <a:spcPct val="150000"/>
              </a:lnSpc>
            </a:pPr>
            <a:endParaRPr lang="en-US" b="1" dirty="0">
              <a:latin typeface="Century Gothic"/>
              <a:ea typeface="Calibri"/>
              <a:cs typeface="Calibri"/>
            </a:endParaRPr>
          </a:p>
          <a:p>
            <a:pPr>
              <a:lnSpc>
                <a:spcPct val="150000"/>
              </a:lnSpc>
            </a:pPr>
            <a:r>
              <a:rPr lang="en-US" b="1" dirty="0">
                <a:latin typeface="Century Gothic"/>
                <a:cs typeface="Calibri"/>
              </a:rPr>
              <a:t>Physiotherapist (PT): </a:t>
            </a:r>
            <a:endParaRPr lang="en-US" dirty="0"/>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Rehab Assistant (RA):  </a:t>
            </a:r>
            <a:endParaRPr lang="en-US" dirty="0">
              <a:latin typeface="Century Gothic"/>
              <a:cs typeface="Calibri"/>
            </a:endParaRPr>
          </a:p>
          <a:p>
            <a:pPr>
              <a:lnSpc>
                <a:spcPct val="150000"/>
              </a:lnSpc>
            </a:pPr>
            <a:r>
              <a:rPr lang="en-US" b="1" dirty="0">
                <a:latin typeface="Century Gothic"/>
                <a:cs typeface="Calibri"/>
              </a:rPr>
              <a:t>____________________________________________________</a:t>
            </a:r>
            <a:endParaRPr lang="en-US" dirty="0">
              <a:latin typeface="Century Gothic"/>
              <a:cs typeface="Calibri"/>
            </a:endParaRPr>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Speech-Language Pathologist (SLP): </a:t>
            </a:r>
            <a:endParaRPr lang="en-US" dirty="0"/>
          </a:p>
          <a:p>
            <a:pPr>
              <a:lnSpc>
                <a:spcPct val="150000"/>
              </a:lnSpc>
            </a:pPr>
            <a:r>
              <a:rPr lang="en-US" b="1" dirty="0">
                <a:latin typeface="Century Gothic"/>
                <a:cs typeface="Calibri"/>
              </a:rPr>
              <a:t>____________________________________________________</a:t>
            </a:r>
            <a:endParaRPr lang="en-US" dirty="0"/>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Communication Disorders Assistant (CDA): </a:t>
            </a:r>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p:txBody>
      </p:sp>
      <p:pic>
        <p:nvPicPr>
          <p:cNvPr id="15" name="Picture 15">
            <a:extLst>
              <a:ext uri="{FF2B5EF4-FFF2-40B4-BE49-F238E27FC236}">
                <a16:creationId xmlns:a16="http://schemas.microsoft.com/office/drawing/2014/main" id="{96A312C4-DBA7-41E1-3632-2CE9EB3241FF}"/>
              </a:ext>
            </a:extLst>
          </p:cNvPr>
          <p:cNvPicPr>
            <a:picLocks noChangeAspect="1"/>
          </p:cNvPicPr>
          <p:nvPr/>
        </p:nvPicPr>
        <p:blipFill>
          <a:blip r:embed="rId3"/>
          <a:stretch>
            <a:fillRect/>
          </a:stretch>
        </p:blipFill>
        <p:spPr>
          <a:xfrm>
            <a:off x="-45972" y="6096690"/>
            <a:ext cx="1280783" cy="1184727"/>
          </a:xfrm>
          <a:prstGeom prst="rect">
            <a:avLst/>
          </a:prstGeom>
        </p:spPr>
      </p:pic>
      <p:pic>
        <p:nvPicPr>
          <p:cNvPr id="16" name="Picture 16">
            <a:extLst>
              <a:ext uri="{FF2B5EF4-FFF2-40B4-BE49-F238E27FC236}">
                <a16:creationId xmlns:a16="http://schemas.microsoft.com/office/drawing/2014/main" id="{BE42277B-FEC2-592A-9BCE-F691EDDCC55B}"/>
              </a:ext>
            </a:extLst>
          </p:cNvPr>
          <p:cNvPicPr>
            <a:picLocks noChangeAspect="1"/>
          </p:cNvPicPr>
          <p:nvPr/>
        </p:nvPicPr>
        <p:blipFill>
          <a:blip r:embed="rId4"/>
          <a:stretch>
            <a:fillRect/>
          </a:stretch>
        </p:blipFill>
        <p:spPr>
          <a:xfrm>
            <a:off x="219349" y="1404495"/>
            <a:ext cx="916485" cy="938527"/>
          </a:xfrm>
          <a:prstGeom prst="rect">
            <a:avLst/>
          </a:prstGeom>
        </p:spPr>
      </p:pic>
      <p:pic>
        <p:nvPicPr>
          <p:cNvPr id="5" name="Picture 4">
            <a:extLst>
              <a:ext uri="{FF2B5EF4-FFF2-40B4-BE49-F238E27FC236}">
                <a16:creationId xmlns:a16="http://schemas.microsoft.com/office/drawing/2014/main" id="{CB5989BC-483F-F328-55FD-9568C7F840E8}"/>
              </a:ext>
            </a:extLst>
          </p:cNvPr>
          <p:cNvPicPr>
            <a:picLocks noChangeAspect="1"/>
          </p:cNvPicPr>
          <p:nvPr/>
        </p:nvPicPr>
        <p:blipFill>
          <a:blip r:embed="rId5"/>
          <a:stretch>
            <a:fillRect/>
          </a:stretch>
        </p:blipFill>
        <p:spPr>
          <a:xfrm>
            <a:off x="134891" y="7923370"/>
            <a:ext cx="1046490" cy="1073720"/>
          </a:xfrm>
          <a:prstGeom prst="rect">
            <a:avLst/>
          </a:prstGeom>
        </p:spPr>
      </p:pic>
      <p:pic>
        <p:nvPicPr>
          <p:cNvPr id="11" name="Picture 7">
            <a:extLst>
              <a:ext uri="{FF2B5EF4-FFF2-40B4-BE49-F238E27FC236}">
                <a16:creationId xmlns:a16="http://schemas.microsoft.com/office/drawing/2014/main" id="{9E6050CB-8102-1FC0-3F50-EB4E97E4892A}"/>
              </a:ext>
            </a:extLst>
          </p:cNvPr>
          <p:cNvPicPr>
            <a:picLocks noChangeAspect="1"/>
          </p:cNvPicPr>
          <p:nvPr/>
        </p:nvPicPr>
        <p:blipFill>
          <a:blip r:embed="rId6"/>
          <a:stretch>
            <a:fillRect/>
          </a:stretch>
        </p:blipFill>
        <p:spPr>
          <a:xfrm>
            <a:off x="40435" y="4383129"/>
            <a:ext cx="1275604" cy="1276021"/>
          </a:xfrm>
          <a:prstGeom prst="rect">
            <a:avLst/>
          </a:prstGeom>
        </p:spPr>
      </p:pic>
      <p:pic>
        <p:nvPicPr>
          <p:cNvPr id="4" name="Picture 7">
            <a:extLst>
              <a:ext uri="{FF2B5EF4-FFF2-40B4-BE49-F238E27FC236}">
                <a16:creationId xmlns:a16="http://schemas.microsoft.com/office/drawing/2014/main" id="{B8FE3726-7E8C-3298-3D7C-E7097E620C3E}"/>
              </a:ext>
            </a:extLst>
          </p:cNvPr>
          <p:cNvPicPr>
            <a:picLocks noChangeAspect="1"/>
          </p:cNvPicPr>
          <p:nvPr/>
        </p:nvPicPr>
        <p:blipFill>
          <a:blip r:embed="rId7"/>
          <a:stretch>
            <a:fillRect/>
          </a:stretch>
        </p:blipFill>
        <p:spPr>
          <a:xfrm>
            <a:off x="-39663" y="2663587"/>
            <a:ext cx="1320099" cy="1522604"/>
          </a:xfrm>
          <a:prstGeom prst="rect">
            <a:avLst/>
          </a:prstGeom>
        </p:spPr>
      </p:pic>
    </p:spTree>
    <p:extLst>
      <p:ext uri="{BB962C8B-B14F-4D97-AF65-F5344CB8AC3E}">
        <p14:creationId xmlns:p14="http://schemas.microsoft.com/office/powerpoint/2010/main" val="2909783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2319255" y="457633"/>
            <a:ext cx="301509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My Rehab Team</a:t>
            </a:r>
            <a:endParaRPr lang="en-US"/>
          </a:p>
        </p:txBody>
      </p:sp>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1183341" y="874059"/>
            <a:ext cx="6212539" cy="9179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latin typeface="Calibri" panose="020F0502020204030204"/>
              <a:ea typeface="+mn-lt"/>
              <a:cs typeface="+mn-lt"/>
            </a:endParaRPr>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p>
        </p:txBody>
      </p:sp>
      <p:pic>
        <p:nvPicPr>
          <p:cNvPr id="12" name="Picture 18">
            <a:extLst>
              <a:ext uri="{FF2B5EF4-FFF2-40B4-BE49-F238E27FC236}">
                <a16:creationId xmlns:a16="http://schemas.microsoft.com/office/drawing/2014/main" id="{DCF0E91F-5F91-ECAC-8E53-5B3424CA1B10}"/>
              </a:ext>
            </a:extLst>
          </p:cNvPr>
          <p:cNvPicPr>
            <a:picLocks noChangeAspect="1"/>
          </p:cNvPicPr>
          <p:nvPr/>
        </p:nvPicPr>
        <p:blipFill>
          <a:blip r:embed="rId3"/>
          <a:stretch>
            <a:fillRect/>
          </a:stretch>
        </p:blipFill>
        <p:spPr>
          <a:xfrm>
            <a:off x="486335" y="2637864"/>
            <a:ext cx="775448" cy="775448"/>
          </a:xfrm>
          <a:prstGeom prst="rect">
            <a:avLst/>
          </a:prstGeom>
        </p:spPr>
      </p:pic>
      <p:pic>
        <p:nvPicPr>
          <p:cNvPr id="19" name="Picture 20">
            <a:extLst>
              <a:ext uri="{FF2B5EF4-FFF2-40B4-BE49-F238E27FC236}">
                <a16:creationId xmlns:a16="http://schemas.microsoft.com/office/drawing/2014/main" id="{FD26C92C-9F9C-A114-28E1-66851384BC6F}"/>
              </a:ext>
            </a:extLst>
          </p:cNvPr>
          <p:cNvPicPr>
            <a:picLocks noChangeAspect="1"/>
          </p:cNvPicPr>
          <p:nvPr/>
        </p:nvPicPr>
        <p:blipFill>
          <a:blip r:embed="rId4"/>
          <a:stretch>
            <a:fillRect/>
          </a:stretch>
        </p:blipFill>
        <p:spPr>
          <a:xfrm>
            <a:off x="311524" y="3323664"/>
            <a:ext cx="950259" cy="950259"/>
          </a:xfrm>
          <a:prstGeom prst="rect">
            <a:avLst/>
          </a:prstGeom>
        </p:spPr>
      </p:pic>
      <p:pic>
        <p:nvPicPr>
          <p:cNvPr id="21" name="Picture 21">
            <a:extLst>
              <a:ext uri="{FF2B5EF4-FFF2-40B4-BE49-F238E27FC236}">
                <a16:creationId xmlns:a16="http://schemas.microsoft.com/office/drawing/2014/main" id="{4A1E5A27-EC2E-680F-17D6-650881179AB5}"/>
              </a:ext>
            </a:extLst>
          </p:cNvPr>
          <p:cNvPicPr>
            <a:picLocks noChangeAspect="1"/>
          </p:cNvPicPr>
          <p:nvPr/>
        </p:nvPicPr>
        <p:blipFill>
          <a:blip r:embed="rId5"/>
          <a:stretch>
            <a:fillRect/>
          </a:stretch>
        </p:blipFill>
        <p:spPr>
          <a:xfrm>
            <a:off x="392206" y="4238063"/>
            <a:ext cx="788895" cy="788895"/>
          </a:xfrm>
          <a:prstGeom prst="rect">
            <a:avLst/>
          </a:prstGeom>
        </p:spPr>
      </p:pic>
      <p:pic>
        <p:nvPicPr>
          <p:cNvPr id="23" name="Picture 24">
            <a:extLst>
              <a:ext uri="{FF2B5EF4-FFF2-40B4-BE49-F238E27FC236}">
                <a16:creationId xmlns:a16="http://schemas.microsoft.com/office/drawing/2014/main" id="{083AD269-EB82-998F-A865-18C5FE895527}"/>
              </a:ext>
            </a:extLst>
          </p:cNvPr>
          <p:cNvPicPr>
            <a:picLocks noChangeAspect="1"/>
          </p:cNvPicPr>
          <p:nvPr/>
        </p:nvPicPr>
        <p:blipFill>
          <a:blip r:embed="rId6"/>
          <a:stretch>
            <a:fillRect/>
          </a:stretch>
        </p:blipFill>
        <p:spPr>
          <a:xfrm>
            <a:off x="284629" y="5878605"/>
            <a:ext cx="829236" cy="829236"/>
          </a:xfrm>
          <a:prstGeom prst="rect">
            <a:avLst/>
          </a:prstGeom>
        </p:spPr>
      </p:pic>
      <p:pic>
        <p:nvPicPr>
          <p:cNvPr id="25" name="Picture 25">
            <a:extLst>
              <a:ext uri="{FF2B5EF4-FFF2-40B4-BE49-F238E27FC236}">
                <a16:creationId xmlns:a16="http://schemas.microsoft.com/office/drawing/2014/main" id="{28983DA3-1647-9229-B9F2-DB6F6AC80CA1}"/>
              </a:ext>
            </a:extLst>
          </p:cNvPr>
          <p:cNvPicPr>
            <a:picLocks noChangeAspect="1"/>
          </p:cNvPicPr>
          <p:nvPr/>
        </p:nvPicPr>
        <p:blipFill>
          <a:blip r:embed="rId7"/>
          <a:stretch>
            <a:fillRect/>
          </a:stretch>
        </p:blipFill>
        <p:spPr>
          <a:xfrm>
            <a:off x="284630" y="6779558"/>
            <a:ext cx="802342" cy="802342"/>
          </a:xfrm>
          <a:prstGeom prst="rect">
            <a:avLst/>
          </a:prstGeom>
        </p:spPr>
      </p:pic>
      <p:pic>
        <p:nvPicPr>
          <p:cNvPr id="26" name="Picture 26">
            <a:extLst>
              <a:ext uri="{FF2B5EF4-FFF2-40B4-BE49-F238E27FC236}">
                <a16:creationId xmlns:a16="http://schemas.microsoft.com/office/drawing/2014/main" id="{30863AE4-AB1B-74E1-E66C-7BB036DBD5BC}"/>
              </a:ext>
            </a:extLst>
          </p:cNvPr>
          <p:cNvPicPr>
            <a:picLocks noChangeAspect="1"/>
          </p:cNvPicPr>
          <p:nvPr/>
        </p:nvPicPr>
        <p:blipFill>
          <a:blip r:embed="rId8"/>
          <a:stretch>
            <a:fillRect/>
          </a:stretch>
        </p:blipFill>
        <p:spPr>
          <a:xfrm>
            <a:off x="365311" y="7693958"/>
            <a:ext cx="654424" cy="654424"/>
          </a:xfrm>
          <a:prstGeom prst="rect">
            <a:avLst/>
          </a:prstGeom>
        </p:spPr>
      </p:pic>
      <p:pic>
        <p:nvPicPr>
          <p:cNvPr id="27" name="Picture 27">
            <a:extLst>
              <a:ext uri="{FF2B5EF4-FFF2-40B4-BE49-F238E27FC236}">
                <a16:creationId xmlns:a16="http://schemas.microsoft.com/office/drawing/2014/main" id="{73CD9E85-4B81-5EDC-7FF3-B8B54A1283DB}"/>
              </a:ext>
            </a:extLst>
          </p:cNvPr>
          <p:cNvPicPr>
            <a:picLocks noChangeAspect="1"/>
          </p:cNvPicPr>
          <p:nvPr/>
        </p:nvPicPr>
        <p:blipFill>
          <a:blip r:embed="rId9"/>
          <a:stretch>
            <a:fillRect/>
          </a:stretch>
        </p:blipFill>
        <p:spPr>
          <a:xfrm>
            <a:off x="365312" y="5071782"/>
            <a:ext cx="788895" cy="788895"/>
          </a:xfrm>
          <a:prstGeom prst="rect">
            <a:avLst/>
          </a:prstGeom>
        </p:spPr>
      </p:pic>
      <p:pic>
        <p:nvPicPr>
          <p:cNvPr id="28" name="Picture 28">
            <a:extLst>
              <a:ext uri="{FF2B5EF4-FFF2-40B4-BE49-F238E27FC236}">
                <a16:creationId xmlns:a16="http://schemas.microsoft.com/office/drawing/2014/main" id="{B71F881C-B258-FA2B-4031-BD91334F39A2}"/>
              </a:ext>
            </a:extLst>
          </p:cNvPr>
          <p:cNvPicPr>
            <a:picLocks noChangeAspect="1"/>
          </p:cNvPicPr>
          <p:nvPr/>
        </p:nvPicPr>
        <p:blipFill>
          <a:blip r:embed="rId10"/>
          <a:stretch>
            <a:fillRect/>
          </a:stretch>
        </p:blipFill>
        <p:spPr>
          <a:xfrm>
            <a:off x="244288" y="8433546"/>
            <a:ext cx="883024" cy="883024"/>
          </a:xfrm>
          <a:prstGeom prst="rect">
            <a:avLst/>
          </a:prstGeom>
        </p:spPr>
      </p:pic>
      <p:pic>
        <p:nvPicPr>
          <p:cNvPr id="29" name="Picture 29">
            <a:extLst>
              <a:ext uri="{FF2B5EF4-FFF2-40B4-BE49-F238E27FC236}">
                <a16:creationId xmlns:a16="http://schemas.microsoft.com/office/drawing/2014/main" id="{F1901163-20E7-FE21-9937-4A42F75E77F0}"/>
              </a:ext>
            </a:extLst>
          </p:cNvPr>
          <p:cNvPicPr>
            <a:picLocks noChangeAspect="1"/>
          </p:cNvPicPr>
          <p:nvPr/>
        </p:nvPicPr>
        <p:blipFill>
          <a:blip r:embed="rId11"/>
          <a:stretch>
            <a:fillRect/>
          </a:stretch>
        </p:blipFill>
        <p:spPr>
          <a:xfrm>
            <a:off x="486336" y="916641"/>
            <a:ext cx="735106" cy="735106"/>
          </a:xfrm>
          <a:prstGeom prst="rect">
            <a:avLst/>
          </a:prstGeom>
        </p:spPr>
      </p:pic>
      <p:pic>
        <p:nvPicPr>
          <p:cNvPr id="30" name="Picture 30">
            <a:extLst>
              <a:ext uri="{FF2B5EF4-FFF2-40B4-BE49-F238E27FC236}">
                <a16:creationId xmlns:a16="http://schemas.microsoft.com/office/drawing/2014/main" id="{DD9B3186-A2E6-48CC-D2C5-7C0B9A5AC7E1}"/>
              </a:ext>
            </a:extLst>
          </p:cNvPr>
          <p:cNvPicPr>
            <a:picLocks noChangeAspect="1"/>
          </p:cNvPicPr>
          <p:nvPr/>
        </p:nvPicPr>
        <p:blipFill>
          <a:blip r:embed="rId12"/>
          <a:stretch>
            <a:fillRect/>
          </a:stretch>
        </p:blipFill>
        <p:spPr>
          <a:xfrm>
            <a:off x="392206" y="9361394"/>
            <a:ext cx="627530" cy="627530"/>
          </a:xfrm>
          <a:prstGeom prst="rect">
            <a:avLst/>
          </a:prstGeom>
        </p:spPr>
      </p:pic>
      <p:pic>
        <p:nvPicPr>
          <p:cNvPr id="4" name="Picture 4">
            <a:extLst>
              <a:ext uri="{FF2B5EF4-FFF2-40B4-BE49-F238E27FC236}">
                <a16:creationId xmlns:a16="http://schemas.microsoft.com/office/drawing/2014/main" id="{6D87AB99-C6E3-C64E-F489-41357669A172}"/>
              </a:ext>
            </a:extLst>
          </p:cNvPr>
          <p:cNvPicPr>
            <a:picLocks noChangeAspect="1"/>
          </p:cNvPicPr>
          <p:nvPr/>
        </p:nvPicPr>
        <p:blipFill>
          <a:blip r:embed="rId13"/>
          <a:stretch>
            <a:fillRect/>
          </a:stretch>
        </p:blipFill>
        <p:spPr>
          <a:xfrm>
            <a:off x="334534" y="1750594"/>
            <a:ext cx="765221" cy="766011"/>
          </a:xfrm>
          <a:prstGeom prst="rect">
            <a:avLst/>
          </a:prstGeom>
        </p:spPr>
      </p:pic>
    </p:spTree>
    <p:extLst>
      <p:ext uri="{BB962C8B-B14F-4D97-AF65-F5344CB8AC3E}">
        <p14:creationId xmlns:p14="http://schemas.microsoft.com/office/powerpoint/2010/main" val="371046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2319255" y="457633"/>
            <a:ext cx="301509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My Rehab Team</a:t>
            </a:r>
            <a:endParaRPr lang="en-US"/>
          </a:p>
        </p:txBody>
      </p:sp>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1183341" y="874059"/>
            <a:ext cx="6212539" cy="9179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latin typeface="Calibri" panose="020F0502020204030204"/>
              <a:ea typeface="+mn-lt"/>
              <a:cs typeface="+mn-lt"/>
            </a:endParaRPr>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p>
        </p:txBody>
      </p:sp>
      <p:pic>
        <p:nvPicPr>
          <p:cNvPr id="4" name="Picture 4">
            <a:extLst>
              <a:ext uri="{FF2B5EF4-FFF2-40B4-BE49-F238E27FC236}">
                <a16:creationId xmlns:a16="http://schemas.microsoft.com/office/drawing/2014/main" id="{1446D2B9-EEE1-96F0-1B97-35845A3C1B21}"/>
              </a:ext>
            </a:extLst>
          </p:cNvPr>
          <p:cNvPicPr>
            <a:picLocks noChangeAspect="1"/>
          </p:cNvPicPr>
          <p:nvPr/>
        </p:nvPicPr>
        <p:blipFill>
          <a:blip r:embed="rId3"/>
          <a:stretch>
            <a:fillRect/>
          </a:stretch>
        </p:blipFill>
        <p:spPr>
          <a:xfrm>
            <a:off x="486335" y="876299"/>
            <a:ext cx="788895" cy="802342"/>
          </a:xfrm>
          <a:prstGeom prst="rect">
            <a:avLst/>
          </a:prstGeom>
        </p:spPr>
      </p:pic>
      <p:pic>
        <p:nvPicPr>
          <p:cNvPr id="5" name="Picture 6">
            <a:extLst>
              <a:ext uri="{FF2B5EF4-FFF2-40B4-BE49-F238E27FC236}">
                <a16:creationId xmlns:a16="http://schemas.microsoft.com/office/drawing/2014/main" id="{2A349FA0-8E5A-E02D-4C6D-8A805F626B20}"/>
              </a:ext>
            </a:extLst>
          </p:cNvPr>
          <p:cNvPicPr>
            <a:picLocks noChangeAspect="1"/>
          </p:cNvPicPr>
          <p:nvPr/>
        </p:nvPicPr>
        <p:blipFill>
          <a:blip r:embed="rId4"/>
          <a:stretch>
            <a:fillRect/>
          </a:stretch>
        </p:blipFill>
        <p:spPr>
          <a:xfrm>
            <a:off x="486335" y="1763805"/>
            <a:ext cx="748554" cy="748554"/>
          </a:xfrm>
          <a:prstGeom prst="rect">
            <a:avLst/>
          </a:prstGeom>
        </p:spPr>
      </p:pic>
      <p:pic>
        <p:nvPicPr>
          <p:cNvPr id="7" name="Picture 8">
            <a:extLst>
              <a:ext uri="{FF2B5EF4-FFF2-40B4-BE49-F238E27FC236}">
                <a16:creationId xmlns:a16="http://schemas.microsoft.com/office/drawing/2014/main" id="{6CD35664-6CE9-A214-8DA9-25CE754C25AC}"/>
              </a:ext>
            </a:extLst>
          </p:cNvPr>
          <p:cNvPicPr>
            <a:picLocks noChangeAspect="1"/>
          </p:cNvPicPr>
          <p:nvPr/>
        </p:nvPicPr>
        <p:blipFill>
          <a:blip r:embed="rId5"/>
          <a:stretch>
            <a:fillRect/>
          </a:stretch>
        </p:blipFill>
        <p:spPr>
          <a:xfrm>
            <a:off x="392206" y="2637864"/>
            <a:ext cx="788895" cy="748554"/>
          </a:xfrm>
          <a:prstGeom prst="rect">
            <a:avLst/>
          </a:prstGeom>
        </p:spPr>
      </p:pic>
      <p:pic>
        <p:nvPicPr>
          <p:cNvPr id="9" name="Picture 9">
            <a:extLst>
              <a:ext uri="{FF2B5EF4-FFF2-40B4-BE49-F238E27FC236}">
                <a16:creationId xmlns:a16="http://schemas.microsoft.com/office/drawing/2014/main" id="{4D22B8BA-7503-1A73-4579-5C909FCED924}"/>
              </a:ext>
            </a:extLst>
          </p:cNvPr>
          <p:cNvPicPr>
            <a:picLocks noChangeAspect="1"/>
          </p:cNvPicPr>
          <p:nvPr/>
        </p:nvPicPr>
        <p:blipFill>
          <a:blip r:embed="rId6"/>
          <a:stretch>
            <a:fillRect/>
          </a:stretch>
        </p:blipFill>
        <p:spPr>
          <a:xfrm>
            <a:off x="445994" y="3458134"/>
            <a:ext cx="694766" cy="748554"/>
          </a:xfrm>
          <a:prstGeom prst="rect">
            <a:avLst/>
          </a:prstGeom>
        </p:spPr>
      </p:pic>
      <p:pic>
        <p:nvPicPr>
          <p:cNvPr id="10" name="Picture 10">
            <a:extLst>
              <a:ext uri="{FF2B5EF4-FFF2-40B4-BE49-F238E27FC236}">
                <a16:creationId xmlns:a16="http://schemas.microsoft.com/office/drawing/2014/main" id="{15B6A953-E2DE-C3E9-1753-BC40C5DECD29}"/>
              </a:ext>
            </a:extLst>
          </p:cNvPr>
          <p:cNvPicPr>
            <a:picLocks noChangeAspect="1"/>
          </p:cNvPicPr>
          <p:nvPr/>
        </p:nvPicPr>
        <p:blipFill>
          <a:blip r:embed="rId7"/>
          <a:stretch>
            <a:fillRect/>
          </a:stretch>
        </p:blipFill>
        <p:spPr>
          <a:xfrm>
            <a:off x="298076" y="4278405"/>
            <a:ext cx="788895" cy="748554"/>
          </a:xfrm>
          <a:prstGeom prst="rect">
            <a:avLst/>
          </a:prstGeom>
        </p:spPr>
      </p:pic>
      <p:pic>
        <p:nvPicPr>
          <p:cNvPr id="11" name="Picture 12">
            <a:extLst>
              <a:ext uri="{FF2B5EF4-FFF2-40B4-BE49-F238E27FC236}">
                <a16:creationId xmlns:a16="http://schemas.microsoft.com/office/drawing/2014/main" id="{305A737C-83C2-6772-7979-C8FE1ED23D9A}"/>
              </a:ext>
            </a:extLst>
          </p:cNvPr>
          <p:cNvPicPr>
            <a:picLocks noChangeAspect="1"/>
          </p:cNvPicPr>
          <p:nvPr/>
        </p:nvPicPr>
        <p:blipFill>
          <a:blip r:embed="rId8"/>
          <a:stretch>
            <a:fillRect/>
          </a:stretch>
        </p:blipFill>
        <p:spPr>
          <a:xfrm>
            <a:off x="553571" y="5219699"/>
            <a:ext cx="587189" cy="614083"/>
          </a:xfrm>
          <a:prstGeom prst="rect">
            <a:avLst/>
          </a:prstGeom>
        </p:spPr>
      </p:pic>
      <p:pic>
        <p:nvPicPr>
          <p:cNvPr id="13" name="Picture 13">
            <a:extLst>
              <a:ext uri="{FF2B5EF4-FFF2-40B4-BE49-F238E27FC236}">
                <a16:creationId xmlns:a16="http://schemas.microsoft.com/office/drawing/2014/main" id="{56A1808B-D702-F2B7-B9CF-AEB4CF8A0677}"/>
              </a:ext>
            </a:extLst>
          </p:cNvPr>
          <p:cNvPicPr>
            <a:picLocks noChangeAspect="1"/>
          </p:cNvPicPr>
          <p:nvPr/>
        </p:nvPicPr>
        <p:blipFill>
          <a:blip r:embed="rId9"/>
          <a:stretch>
            <a:fillRect/>
          </a:stretch>
        </p:blipFill>
        <p:spPr>
          <a:xfrm>
            <a:off x="351865" y="5932393"/>
            <a:ext cx="788895" cy="748554"/>
          </a:xfrm>
          <a:prstGeom prst="rect">
            <a:avLst/>
          </a:prstGeom>
        </p:spPr>
      </p:pic>
      <p:pic>
        <p:nvPicPr>
          <p:cNvPr id="14" name="Picture 14">
            <a:extLst>
              <a:ext uri="{FF2B5EF4-FFF2-40B4-BE49-F238E27FC236}">
                <a16:creationId xmlns:a16="http://schemas.microsoft.com/office/drawing/2014/main" id="{FD0F6127-32E7-DD52-F984-3A45C095B779}"/>
              </a:ext>
            </a:extLst>
          </p:cNvPr>
          <p:cNvPicPr>
            <a:picLocks noChangeAspect="1"/>
          </p:cNvPicPr>
          <p:nvPr/>
        </p:nvPicPr>
        <p:blipFill>
          <a:blip r:embed="rId10"/>
          <a:stretch>
            <a:fillRect/>
          </a:stretch>
        </p:blipFill>
        <p:spPr>
          <a:xfrm>
            <a:off x="378759" y="6725770"/>
            <a:ext cx="802342" cy="802342"/>
          </a:xfrm>
          <a:prstGeom prst="rect">
            <a:avLst/>
          </a:prstGeom>
        </p:spPr>
      </p:pic>
      <p:pic>
        <p:nvPicPr>
          <p:cNvPr id="15" name="Picture 15">
            <a:extLst>
              <a:ext uri="{FF2B5EF4-FFF2-40B4-BE49-F238E27FC236}">
                <a16:creationId xmlns:a16="http://schemas.microsoft.com/office/drawing/2014/main" id="{26F36044-BB0C-36AC-1293-760BECF86DAF}"/>
              </a:ext>
            </a:extLst>
          </p:cNvPr>
          <p:cNvPicPr>
            <a:picLocks noChangeAspect="1"/>
          </p:cNvPicPr>
          <p:nvPr/>
        </p:nvPicPr>
        <p:blipFill>
          <a:blip r:embed="rId11"/>
          <a:stretch>
            <a:fillRect/>
          </a:stretch>
        </p:blipFill>
        <p:spPr>
          <a:xfrm>
            <a:off x="338417" y="7586381"/>
            <a:ext cx="802342" cy="802342"/>
          </a:xfrm>
          <a:prstGeom prst="rect">
            <a:avLst/>
          </a:prstGeom>
        </p:spPr>
      </p:pic>
      <p:pic>
        <p:nvPicPr>
          <p:cNvPr id="16" name="Picture 16">
            <a:extLst>
              <a:ext uri="{FF2B5EF4-FFF2-40B4-BE49-F238E27FC236}">
                <a16:creationId xmlns:a16="http://schemas.microsoft.com/office/drawing/2014/main" id="{C954A936-10F1-137E-2DB5-7DDF73A100DC}"/>
              </a:ext>
            </a:extLst>
          </p:cNvPr>
          <p:cNvPicPr>
            <a:picLocks noChangeAspect="1"/>
          </p:cNvPicPr>
          <p:nvPr/>
        </p:nvPicPr>
        <p:blipFill>
          <a:blip r:embed="rId12"/>
          <a:stretch>
            <a:fillRect/>
          </a:stretch>
        </p:blipFill>
        <p:spPr>
          <a:xfrm>
            <a:off x="298076" y="8487334"/>
            <a:ext cx="788895" cy="748554"/>
          </a:xfrm>
          <a:prstGeom prst="rect">
            <a:avLst/>
          </a:prstGeom>
        </p:spPr>
      </p:pic>
      <p:pic>
        <p:nvPicPr>
          <p:cNvPr id="17" name="Picture 17">
            <a:extLst>
              <a:ext uri="{FF2B5EF4-FFF2-40B4-BE49-F238E27FC236}">
                <a16:creationId xmlns:a16="http://schemas.microsoft.com/office/drawing/2014/main" id="{F6C19E07-862C-B8D1-6B50-670E8D4E2501}"/>
              </a:ext>
            </a:extLst>
          </p:cNvPr>
          <p:cNvPicPr>
            <a:picLocks noChangeAspect="1"/>
          </p:cNvPicPr>
          <p:nvPr/>
        </p:nvPicPr>
        <p:blipFill>
          <a:blip r:embed="rId13"/>
          <a:stretch>
            <a:fillRect/>
          </a:stretch>
        </p:blipFill>
        <p:spPr>
          <a:xfrm>
            <a:off x="298077" y="9200030"/>
            <a:ext cx="735106" cy="735106"/>
          </a:xfrm>
          <a:prstGeom prst="rect">
            <a:avLst/>
          </a:prstGeom>
        </p:spPr>
      </p:pic>
    </p:spTree>
    <p:extLst>
      <p:ext uri="{BB962C8B-B14F-4D97-AF65-F5344CB8AC3E}">
        <p14:creationId xmlns:p14="http://schemas.microsoft.com/office/powerpoint/2010/main" val="408251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1068679" y="121457"/>
            <a:ext cx="55162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Mon équipe </a:t>
            </a:r>
            <a:r>
              <a:rPr lang="en-CA" sz="2800" b="1" err="1">
                <a:latin typeface="Century Gothic"/>
              </a:rPr>
              <a:t>interprofessionelle</a:t>
            </a:r>
            <a:endParaRPr lang="en-CA" sz="2800" b="1">
              <a:latin typeface="Century Gothic"/>
            </a:endParaRPr>
          </a:p>
        </p:txBody>
      </p:sp>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1183341" y="874059"/>
            <a:ext cx="6212539" cy="91880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err="1">
                <a:latin typeface="Century Gothic"/>
                <a:cs typeface="Calibri"/>
              </a:rPr>
              <a:t>Médecin</a:t>
            </a:r>
            <a:r>
              <a:rPr lang="en-US" b="1">
                <a:latin typeface="Century Gothic"/>
                <a:cs typeface="Calibri"/>
              </a:rPr>
              <a:t>:</a:t>
            </a:r>
            <a:endParaRPr lang="en-US">
              <a:latin typeface="Calibri" panose="020F0502020204030204"/>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err="1">
                <a:latin typeface="Century Gothic"/>
                <a:ea typeface="+mn-lt"/>
                <a:cs typeface="+mn-lt"/>
              </a:rPr>
              <a:t>Physiatre</a:t>
            </a:r>
            <a:r>
              <a:rPr lang="en-US" b="1">
                <a:latin typeface="Century Gothic"/>
                <a:ea typeface="+mn-lt"/>
                <a:cs typeface="+mn-lt"/>
              </a:rPr>
              <a:t>:</a:t>
            </a:r>
            <a:endParaRPr lang="en-US">
              <a:latin typeface="Calibri" panose="020F0502020204030204"/>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err="1">
                <a:latin typeface="Century Gothic"/>
                <a:ea typeface="+mn-lt"/>
                <a:cs typeface="+mn-lt"/>
              </a:rPr>
              <a:t>Pharmaciste</a:t>
            </a:r>
            <a:r>
              <a:rPr lang="en-US" b="1">
                <a:latin typeface="Century Gothic"/>
                <a:ea typeface="+mn-lt"/>
                <a:cs typeface="+mn-lt"/>
              </a:rPr>
              <a:t>: </a:t>
            </a:r>
            <a:endParaRPr lang="en-US">
              <a:latin typeface="Calibri" panose="020F0502020204030204"/>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err="1">
                <a:latin typeface="Century Gothic"/>
                <a:ea typeface="+mn-lt"/>
                <a:cs typeface="+mn-lt"/>
              </a:rPr>
              <a:t>Ergothérapeute</a:t>
            </a:r>
            <a:r>
              <a:rPr lang="en-US" b="1">
                <a:latin typeface="Century Gothic"/>
                <a:ea typeface="+mn-lt"/>
                <a:cs typeface="+mn-lt"/>
              </a:rPr>
              <a:t> (OT): </a:t>
            </a:r>
            <a:endParaRPr lang="en-US">
              <a:latin typeface="Calibri" panose="020F0502020204030204"/>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err="1">
                <a:latin typeface="Century Gothic"/>
                <a:cs typeface="Calibri"/>
              </a:rPr>
              <a:t>Physiothérapeute</a:t>
            </a:r>
            <a:r>
              <a:rPr lang="en-US" b="1">
                <a:latin typeface="Century Gothic"/>
                <a:cs typeface="Calibri"/>
              </a:rPr>
              <a:t> (PT): </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err="1">
                <a:latin typeface="Century Gothic"/>
                <a:cs typeface="Calibri"/>
              </a:rPr>
              <a:t>Orthophoniste</a:t>
            </a:r>
            <a:r>
              <a:rPr lang="en-US" b="1">
                <a:latin typeface="Century Gothic"/>
                <a:cs typeface="Calibri"/>
              </a:rPr>
              <a:t> (SLP): </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Travailleur(euse) Socale (SW): </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Diététicien(ne) (RD): </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Assistant(e) en </a:t>
            </a:r>
            <a:r>
              <a:rPr lang="en-US" b="1" err="1">
                <a:latin typeface="Century Gothic"/>
                <a:cs typeface="Calibri"/>
              </a:rPr>
              <a:t>orthophonie</a:t>
            </a:r>
            <a:r>
              <a:rPr lang="en-US" b="1">
                <a:latin typeface="Century Gothic"/>
                <a:cs typeface="Calibri"/>
              </a:rPr>
              <a:t> (CDA): </a:t>
            </a: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Assistant(e) de </a:t>
            </a:r>
            <a:r>
              <a:rPr lang="en-US" b="1" err="1">
                <a:latin typeface="Century Gothic"/>
                <a:cs typeface="Calibri"/>
              </a:rPr>
              <a:t>réadaptation</a:t>
            </a:r>
            <a:r>
              <a:rPr lang="en-US" b="1">
                <a:latin typeface="Century Gothic"/>
                <a:cs typeface="Calibri"/>
              </a:rPr>
              <a:t> (RA):  </a:t>
            </a:r>
          </a:p>
          <a:p>
            <a:pPr>
              <a:lnSpc>
                <a:spcPct val="150000"/>
              </a:lnSpc>
            </a:pPr>
            <a:r>
              <a:rPr lang="en-US" b="1">
                <a:latin typeface="Century Gothic"/>
                <a:cs typeface="Calibri"/>
              </a:rPr>
              <a:t>____________________________________________________</a:t>
            </a:r>
            <a:endParaRPr lang="en-US"/>
          </a:p>
          <a:p>
            <a:pPr>
              <a:lnSpc>
                <a:spcPct val="150000"/>
              </a:lnSpc>
            </a:pPr>
            <a:r>
              <a:rPr lang="en-US" b="1" err="1">
                <a:latin typeface="Century Gothic"/>
                <a:cs typeface="Calibri"/>
              </a:rPr>
              <a:t>Psychologue</a:t>
            </a:r>
            <a:r>
              <a:rPr lang="en-US" b="1">
                <a:latin typeface="Century Gothic"/>
                <a:cs typeface="Calibri"/>
              </a:rPr>
              <a:t>: </a:t>
            </a:r>
            <a:endParaRPr lang="en-US"/>
          </a:p>
          <a:p>
            <a:pPr>
              <a:lnSpc>
                <a:spcPct val="150000"/>
              </a:lnSpc>
            </a:pPr>
            <a:r>
              <a:rPr lang="en-US" b="1">
                <a:latin typeface="Century Gothic"/>
                <a:cs typeface="Calibri"/>
              </a:rPr>
              <a:t>____________________________________________________</a:t>
            </a:r>
            <a:endParaRPr lang="en-US"/>
          </a:p>
        </p:txBody>
      </p:sp>
      <p:sp>
        <p:nvSpPr>
          <p:cNvPr id="8" name="TextBox 7">
            <a:extLst>
              <a:ext uri="{FF2B5EF4-FFF2-40B4-BE49-F238E27FC236}">
                <a16:creationId xmlns:a16="http://schemas.microsoft.com/office/drawing/2014/main" id="{E2B9E28C-5F67-78D3-00A9-2700BEB1F02F}"/>
              </a:ext>
            </a:extLst>
          </p:cNvPr>
          <p:cNvSpPr txBox="1"/>
          <p:nvPr/>
        </p:nvSpPr>
        <p:spPr>
          <a:xfrm>
            <a:off x="368722" y="389207"/>
            <a:ext cx="341409" cy="3004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21" name="Picture 7">
            <a:extLst>
              <a:ext uri="{FF2B5EF4-FFF2-40B4-BE49-F238E27FC236}">
                <a16:creationId xmlns:a16="http://schemas.microsoft.com/office/drawing/2014/main" id="{0B54A482-4266-2607-C0EB-4300AD75B220}"/>
              </a:ext>
            </a:extLst>
          </p:cNvPr>
          <p:cNvPicPr>
            <a:picLocks noChangeAspect="1"/>
          </p:cNvPicPr>
          <p:nvPr/>
        </p:nvPicPr>
        <p:blipFill>
          <a:blip r:embed="rId3"/>
          <a:stretch>
            <a:fillRect/>
          </a:stretch>
        </p:blipFill>
        <p:spPr>
          <a:xfrm>
            <a:off x="601579" y="9316544"/>
            <a:ext cx="587189" cy="587189"/>
          </a:xfrm>
          <a:prstGeom prst="rect">
            <a:avLst/>
          </a:prstGeom>
        </p:spPr>
      </p:pic>
      <p:pic>
        <p:nvPicPr>
          <p:cNvPr id="27" name="Picture 15">
            <a:extLst>
              <a:ext uri="{FF2B5EF4-FFF2-40B4-BE49-F238E27FC236}">
                <a16:creationId xmlns:a16="http://schemas.microsoft.com/office/drawing/2014/main" id="{C76785DB-D64A-C707-C6FE-055113D1D7C0}"/>
              </a:ext>
            </a:extLst>
          </p:cNvPr>
          <p:cNvPicPr>
            <a:picLocks noChangeAspect="1"/>
          </p:cNvPicPr>
          <p:nvPr/>
        </p:nvPicPr>
        <p:blipFill>
          <a:blip r:embed="rId4"/>
          <a:stretch>
            <a:fillRect/>
          </a:stretch>
        </p:blipFill>
        <p:spPr>
          <a:xfrm>
            <a:off x="601729" y="5205610"/>
            <a:ext cx="565615" cy="523168"/>
          </a:xfrm>
          <a:prstGeom prst="rect">
            <a:avLst/>
          </a:prstGeom>
        </p:spPr>
      </p:pic>
      <p:pic>
        <p:nvPicPr>
          <p:cNvPr id="29" name="Picture 16">
            <a:extLst>
              <a:ext uri="{FF2B5EF4-FFF2-40B4-BE49-F238E27FC236}">
                <a16:creationId xmlns:a16="http://schemas.microsoft.com/office/drawing/2014/main" id="{4D15561E-CA01-9957-D549-ECF8C484C671}"/>
              </a:ext>
            </a:extLst>
          </p:cNvPr>
          <p:cNvPicPr>
            <a:picLocks noChangeAspect="1"/>
          </p:cNvPicPr>
          <p:nvPr/>
        </p:nvPicPr>
        <p:blipFill>
          <a:blip r:embed="rId5"/>
          <a:stretch>
            <a:fillRect/>
          </a:stretch>
        </p:blipFill>
        <p:spPr>
          <a:xfrm>
            <a:off x="705124" y="3564688"/>
            <a:ext cx="430711" cy="452484"/>
          </a:xfrm>
          <a:prstGeom prst="rect">
            <a:avLst/>
          </a:prstGeom>
        </p:spPr>
      </p:pic>
      <p:pic>
        <p:nvPicPr>
          <p:cNvPr id="31" name="Picture 18">
            <a:extLst>
              <a:ext uri="{FF2B5EF4-FFF2-40B4-BE49-F238E27FC236}">
                <a16:creationId xmlns:a16="http://schemas.microsoft.com/office/drawing/2014/main" id="{87B405BF-716C-0E7B-C954-FF5C2D6C8910}"/>
              </a:ext>
            </a:extLst>
          </p:cNvPr>
          <p:cNvPicPr>
            <a:picLocks noChangeAspect="1"/>
          </p:cNvPicPr>
          <p:nvPr/>
        </p:nvPicPr>
        <p:blipFill>
          <a:blip r:embed="rId6"/>
          <a:stretch>
            <a:fillRect/>
          </a:stretch>
        </p:blipFill>
        <p:spPr>
          <a:xfrm>
            <a:off x="476535" y="5980899"/>
            <a:ext cx="712902" cy="700427"/>
          </a:xfrm>
          <a:prstGeom prst="rect">
            <a:avLst/>
          </a:prstGeom>
        </p:spPr>
      </p:pic>
      <p:pic>
        <p:nvPicPr>
          <p:cNvPr id="33" name="Picture 32">
            <a:extLst>
              <a:ext uri="{FF2B5EF4-FFF2-40B4-BE49-F238E27FC236}">
                <a16:creationId xmlns:a16="http://schemas.microsoft.com/office/drawing/2014/main" id="{553B4536-2613-69EB-9F86-E7EFE5C83ADE}"/>
              </a:ext>
            </a:extLst>
          </p:cNvPr>
          <p:cNvPicPr>
            <a:picLocks noChangeAspect="1"/>
          </p:cNvPicPr>
          <p:nvPr/>
        </p:nvPicPr>
        <p:blipFill>
          <a:blip r:embed="rId7"/>
          <a:stretch>
            <a:fillRect/>
          </a:stretch>
        </p:blipFill>
        <p:spPr>
          <a:xfrm>
            <a:off x="661146" y="7720851"/>
            <a:ext cx="439272" cy="466166"/>
          </a:xfrm>
          <a:prstGeom prst="rect">
            <a:avLst/>
          </a:prstGeom>
        </p:spPr>
      </p:pic>
      <p:pic>
        <p:nvPicPr>
          <p:cNvPr id="35" name="Picture 7">
            <a:extLst>
              <a:ext uri="{FF2B5EF4-FFF2-40B4-BE49-F238E27FC236}">
                <a16:creationId xmlns:a16="http://schemas.microsoft.com/office/drawing/2014/main" id="{BC0DA6E6-69DC-EC7C-C83C-B53FFE7746CA}"/>
              </a:ext>
            </a:extLst>
          </p:cNvPr>
          <p:cNvPicPr>
            <a:picLocks noChangeAspect="1"/>
          </p:cNvPicPr>
          <p:nvPr/>
        </p:nvPicPr>
        <p:blipFill>
          <a:blip r:embed="rId8"/>
          <a:stretch>
            <a:fillRect/>
          </a:stretch>
        </p:blipFill>
        <p:spPr>
          <a:xfrm>
            <a:off x="661147" y="8446993"/>
            <a:ext cx="519954" cy="519954"/>
          </a:xfrm>
          <a:prstGeom prst="rect">
            <a:avLst/>
          </a:prstGeom>
        </p:spPr>
      </p:pic>
      <p:pic>
        <p:nvPicPr>
          <p:cNvPr id="37" name="Picture 7">
            <a:extLst>
              <a:ext uri="{FF2B5EF4-FFF2-40B4-BE49-F238E27FC236}">
                <a16:creationId xmlns:a16="http://schemas.microsoft.com/office/drawing/2014/main" id="{1405EFB2-77A4-21FB-DD99-1067C9F76CBA}"/>
              </a:ext>
            </a:extLst>
          </p:cNvPr>
          <p:cNvPicPr>
            <a:picLocks noChangeAspect="1"/>
          </p:cNvPicPr>
          <p:nvPr/>
        </p:nvPicPr>
        <p:blipFill>
          <a:blip r:embed="rId9"/>
          <a:stretch>
            <a:fillRect/>
          </a:stretch>
        </p:blipFill>
        <p:spPr>
          <a:xfrm>
            <a:off x="608036" y="4270230"/>
            <a:ext cx="658907" cy="753036"/>
          </a:xfrm>
          <a:prstGeom prst="rect">
            <a:avLst/>
          </a:prstGeom>
        </p:spPr>
      </p:pic>
      <p:pic>
        <p:nvPicPr>
          <p:cNvPr id="39" name="Picture 18">
            <a:extLst>
              <a:ext uri="{FF2B5EF4-FFF2-40B4-BE49-F238E27FC236}">
                <a16:creationId xmlns:a16="http://schemas.microsoft.com/office/drawing/2014/main" id="{761DB793-97E9-8E47-1952-86620A360BF2}"/>
              </a:ext>
            </a:extLst>
          </p:cNvPr>
          <p:cNvPicPr>
            <a:picLocks noChangeAspect="1"/>
          </p:cNvPicPr>
          <p:nvPr/>
        </p:nvPicPr>
        <p:blipFill>
          <a:blip r:embed="rId10"/>
          <a:stretch>
            <a:fillRect/>
          </a:stretch>
        </p:blipFill>
        <p:spPr>
          <a:xfrm>
            <a:off x="714935" y="1790698"/>
            <a:ext cx="479614" cy="519955"/>
          </a:xfrm>
          <a:prstGeom prst="rect">
            <a:avLst/>
          </a:prstGeom>
        </p:spPr>
      </p:pic>
      <p:pic>
        <p:nvPicPr>
          <p:cNvPr id="41" name="Picture 20">
            <a:extLst>
              <a:ext uri="{FF2B5EF4-FFF2-40B4-BE49-F238E27FC236}">
                <a16:creationId xmlns:a16="http://schemas.microsoft.com/office/drawing/2014/main" id="{6D38EB03-331A-88CF-23B6-12F02CC99F53}"/>
              </a:ext>
            </a:extLst>
          </p:cNvPr>
          <p:cNvPicPr>
            <a:picLocks noChangeAspect="1"/>
          </p:cNvPicPr>
          <p:nvPr/>
        </p:nvPicPr>
        <p:blipFill>
          <a:blip r:embed="rId11"/>
          <a:stretch>
            <a:fillRect/>
          </a:stretch>
        </p:blipFill>
        <p:spPr>
          <a:xfrm>
            <a:off x="690959" y="6933717"/>
            <a:ext cx="439272" cy="425825"/>
          </a:xfrm>
          <a:prstGeom prst="rect">
            <a:avLst/>
          </a:prstGeom>
        </p:spPr>
      </p:pic>
      <p:pic>
        <p:nvPicPr>
          <p:cNvPr id="43" name="Picture 21">
            <a:extLst>
              <a:ext uri="{FF2B5EF4-FFF2-40B4-BE49-F238E27FC236}">
                <a16:creationId xmlns:a16="http://schemas.microsoft.com/office/drawing/2014/main" id="{E4E6E680-96D8-A24C-3BC0-2E854D1E64B8}"/>
              </a:ext>
            </a:extLst>
          </p:cNvPr>
          <p:cNvPicPr>
            <a:picLocks noChangeAspect="1"/>
          </p:cNvPicPr>
          <p:nvPr/>
        </p:nvPicPr>
        <p:blipFill>
          <a:blip r:embed="rId12"/>
          <a:stretch>
            <a:fillRect/>
          </a:stretch>
        </p:blipFill>
        <p:spPr>
          <a:xfrm>
            <a:off x="688040" y="1037663"/>
            <a:ext cx="573743" cy="560296"/>
          </a:xfrm>
          <a:prstGeom prst="rect">
            <a:avLst/>
          </a:prstGeom>
        </p:spPr>
      </p:pic>
      <p:pic>
        <p:nvPicPr>
          <p:cNvPr id="45" name="Picture 8" descr="A picture containing text&#10;&#10;Description automatically generated">
            <a:extLst>
              <a:ext uri="{FF2B5EF4-FFF2-40B4-BE49-F238E27FC236}">
                <a16:creationId xmlns:a16="http://schemas.microsoft.com/office/drawing/2014/main" id="{E4605059-620F-9895-CA6E-ADC553B04B0F}"/>
              </a:ext>
            </a:extLst>
          </p:cNvPr>
          <p:cNvPicPr>
            <a:picLocks noChangeAspect="1"/>
          </p:cNvPicPr>
          <p:nvPr/>
        </p:nvPicPr>
        <p:blipFill>
          <a:blip r:embed="rId13"/>
          <a:stretch>
            <a:fillRect/>
          </a:stretch>
        </p:blipFill>
        <p:spPr>
          <a:xfrm>
            <a:off x="658270" y="2738740"/>
            <a:ext cx="567903" cy="461683"/>
          </a:xfrm>
          <a:prstGeom prst="rect">
            <a:avLst/>
          </a:prstGeom>
        </p:spPr>
      </p:pic>
    </p:spTree>
    <p:extLst>
      <p:ext uri="{BB962C8B-B14F-4D97-AF65-F5344CB8AC3E}">
        <p14:creationId xmlns:p14="http://schemas.microsoft.com/office/powerpoint/2010/main" val="213544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64695-A67F-0C27-E478-D07DFD3C4E2C}"/>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9E014DE3-AF33-5082-4AA2-E258E1359865}"/>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FBD9F3C5-6763-0BD0-9B18-FA06C2D9C3D0}"/>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57E735BE-57C3-BD80-A5BE-9048A74CF4EC}"/>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7EE4A16F-4771-7A8A-82FF-168636EF8556}"/>
              </a:ext>
            </a:extLst>
          </p:cNvPr>
          <p:cNvSpPr txBox="1"/>
          <p:nvPr/>
        </p:nvSpPr>
        <p:spPr>
          <a:xfrm>
            <a:off x="1183341" y="874059"/>
            <a:ext cx="6212539" cy="91880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err="1">
                <a:latin typeface="Century Gothic"/>
                <a:cs typeface="Calibri"/>
              </a:rPr>
              <a:t>Médecin</a:t>
            </a:r>
            <a:r>
              <a:rPr lang="en-US" b="1" dirty="0">
                <a:latin typeface="Century Gothic"/>
                <a:cs typeface="Calibri"/>
              </a:rPr>
              <a:t>:</a:t>
            </a:r>
            <a:endParaRPr lang="en-US" dirty="0">
              <a:latin typeface="Calibri" panose="020F0502020204030204"/>
              <a:ea typeface="Calibri"/>
              <a:cs typeface="Calibri"/>
            </a:endParaRPr>
          </a:p>
          <a:p>
            <a:pPr>
              <a:lnSpc>
                <a:spcPct val="150000"/>
              </a:lnSpc>
            </a:pPr>
            <a:r>
              <a:rPr lang="en-US" b="1" dirty="0">
                <a:latin typeface="Century Gothic"/>
                <a:cs typeface="Calibri"/>
              </a:rPr>
              <a:t>____________________________________________________</a:t>
            </a:r>
            <a:endParaRPr lang="en-US" dirty="0"/>
          </a:p>
          <a:p>
            <a:pPr>
              <a:lnSpc>
                <a:spcPct val="150000"/>
              </a:lnSpc>
            </a:pPr>
            <a:endParaRPr lang="en-US" b="1" dirty="0">
              <a:latin typeface="Century Gothic"/>
              <a:ea typeface="+mn-lt"/>
              <a:cs typeface="+mn-lt"/>
            </a:endParaRPr>
          </a:p>
          <a:p>
            <a:pPr>
              <a:lnSpc>
                <a:spcPct val="150000"/>
              </a:lnSpc>
            </a:pPr>
            <a:endParaRPr lang="en-US" b="1" dirty="0">
              <a:latin typeface="Century Gothic"/>
              <a:ea typeface="+mn-lt"/>
              <a:cs typeface="+mn-lt"/>
            </a:endParaRPr>
          </a:p>
          <a:p>
            <a:pPr>
              <a:lnSpc>
                <a:spcPct val="150000"/>
              </a:lnSpc>
            </a:pPr>
            <a:r>
              <a:rPr lang="en-US" b="1" dirty="0" err="1">
                <a:latin typeface="Century Gothic"/>
                <a:ea typeface="+mn-lt"/>
                <a:cs typeface="+mn-lt"/>
              </a:rPr>
              <a:t>Physiatre</a:t>
            </a:r>
            <a:r>
              <a:rPr lang="en-US" b="1" dirty="0">
                <a:latin typeface="Century Gothic"/>
                <a:ea typeface="+mn-lt"/>
                <a:cs typeface="+mn-lt"/>
              </a:rPr>
              <a:t>:</a:t>
            </a:r>
            <a:endParaRPr lang="en-US" dirty="0">
              <a:latin typeface="Calibri" panose="020F0502020204030204"/>
              <a:ea typeface="+mn-lt"/>
              <a:cs typeface="+mn-lt"/>
            </a:endParaRPr>
          </a:p>
          <a:p>
            <a:pPr>
              <a:lnSpc>
                <a:spcPct val="150000"/>
              </a:lnSpc>
            </a:pPr>
            <a:r>
              <a:rPr lang="en-US" b="1" dirty="0">
                <a:latin typeface="Century Gothic"/>
                <a:ea typeface="+mn-lt"/>
                <a:cs typeface="+mn-lt"/>
              </a:rPr>
              <a:t>____________________________________________________</a:t>
            </a:r>
            <a:endParaRPr lang="en-US" dirty="0"/>
          </a:p>
          <a:p>
            <a:pPr>
              <a:lnSpc>
                <a:spcPct val="150000"/>
              </a:lnSpc>
            </a:pPr>
            <a:endParaRPr lang="en-US" b="1" dirty="0">
              <a:latin typeface="Century Gothic"/>
              <a:ea typeface="+mn-lt"/>
              <a:cs typeface="+mn-lt"/>
            </a:endParaRPr>
          </a:p>
          <a:p>
            <a:pPr>
              <a:lnSpc>
                <a:spcPct val="150000"/>
              </a:lnSpc>
            </a:pPr>
            <a:endParaRPr lang="en-US" b="1" dirty="0">
              <a:latin typeface="Century Gothic"/>
              <a:ea typeface="+mn-lt"/>
              <a:cs typeface="+mn-lt"/>
            </a:endParaRPr>
          </a:p>
          <a:p>
            <a:pPr>
              <a:lnSpc>
                <a:spcPct val="150000"/>
              </a:lnSpc>
            </a:pPr>
            <a:r>
              <a:rPr lang="en-US" b="1" dirty="0" err="1">
                <a:latin typeface="Century Gothic"/>
                <a:ea typeface="+mn-lt"/>
                <a:cs typeface="+mn-lt"/>
              </a:rPr>
              <a:t>Pharmaciste</a:t>
            </a:r>
            <a:r>
              <a:rPr lang="en-US" b="1" dirty="0">
                <a:latin typeface="Century Gothic"/>
                <a:ea typeface="+mn-lt"/>
                <a:cs typeface="+mn-lt"/>
              </a:rPr>
              <a:t>: </a:t>
            </a:r>
            <a:endParaRPr lang="en-US" dirty="0">
              <a:latin typeface="Calibri" panose="020F0502020204030204"/>
              <a:ea typeface="+mn-lt"/>
              <a:cs typeface="+mn-lt"/>
            </a:endParaRPr>
          </a:p>
          <a:p>
            <a:pPr>
              <a:lnSpc>
                <a:spcPct val="150000"/>
              </a:lnSpc>
            </a:pPr>
            <a:r>
              <a:rPr lang="en-US" b="1" dirty="0">
                <a:latin typeface="Century Gothic"/>
                <a:ea typeface="+mn-lt"/>
                <a:cs typeface="+mn-lt"/>
              </a:rPr>
              <a:t>____________________________________________________</a:t>
            </a:r>
            <a:endParaRPr lang="en-US" dirty="0"/>
          </a:p>
          <a:p>
            <a:pPr>
              <a:lnSpc>
                <a:spcPct val="150000"/>
              </a:lnSpc>
            </a:pPr>
            <a:endParaRPr lang="en-US" b="1" dirty="0">
              <a:latin typeface="Century Gothic"/>
              <a:ea typeface="Calibri"/>
              <a:cs typeface="Calibri"/>
            </a:endParaRPr>
          </a:p>
          <a:p>
            <a:pPr>
              <a:lnSpc>
                <a:spcPct val="150000"/>
              </a:lnSpc>
            </a:pPr>
            <a:endParaRPr lang="en-US" b="1" dirty="0">
              <a:latin typeface="Century Gothic"/>
              <a:ea typeface="Calibri"/>
              <a:cs typeface="Calibri"/>
            </a:endParaRPr>
          </a:p>
          <a:p>
            <a:pPr>
              <a:lnSpc>
                <a:spcPct val="150000"/>
              </a:lnSpc>
            </a:pPr>
            <a:r>
              <a:rPr lang="en-US" b="1" dirty="0" err="1">
                <a:latin typeface="Century Gothic"/>
                <a:cs typeface="Calibri"/>
              </a:rPr>
              <a:t>Diététicien</a:t>
            </a:r>
            <a:r>
              <a:rPr lang="en-US" b="1" dirty="0">
                <a:latin typeface="Century Gothic"/>
                <a:cs typeface="Calibri"/>
              </a:rPr>
              <a:t>(ne) (RD): </a:t>
            </a:r>
            <a:endParaRPr lang="en-US" dirty="0">
              <a:ea typeface="Calibri"/>
              <a:cs typeface="Calibri"/>
            </a:endParaRPr>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a:p>
            <a:pPr>
              <a:lnSpc>
                <a:spcPct val="150000"/>
              </a:lnSpc>
            </a:pPr>
            <a:endParaRPr lang="en-US" b="1" dirty="0">
              <a:latin typeface="Century Gothic"/>
              <a:ea typeface="Calibri" panose="020F0502020204030204"/>
              <a:cs typeface="Calibri" panose="020F0502020204030204"/>
            </a:endParaRPr>
          </a:p>
          <a:p>
            <a:pPr>
              <a:lnSpc>
                <a:spcPct val="150000"/>
              </a:lnSpc>
            </a:pPr>
            <a:endParaRPr lang="en-US" b="1" dirty="0">
              <a:latin typeface="Century Gothic"/>
              <a:ea typeface="Calibri" panose="020F0502020204030204"/>
              <a:cs typeface="Calibri" panose="020F0502020204030204"/>
            </a:endParaRPr>
          </a:p>
          <a:p>
            <a:pPr>
              <a:lnSpc>
                <a:spcPct val="150000"/>
              </a:lnSpc>
            </a:pPr>
            <a:r>
              <a:rPr lang="en-US" b="1" dirty="0" err="1">
                <a:latin typeface="Century Gothic"/>
                <a:ea typeface="Calibri" panose="020F0502020204030204"/>
                <a:cs typeface="Calibri" panose="020F0502020204030204"/>
              </a:rPr>
              <a:t>Travailleur</a:t>
            </a:r>
            <a:r>
              <a:rPr lang="en-US" b="1" dirty="0">
                <a:latin typeface="Century Gothic"/>
                <a:ea typeface="Calibri" panose="020F0502020204030204"/>
                <a:cs typeface="Calibri" panose="020F0502020204030204"/>
              </a:rPr>
              <a:t>(</a:t>
            </a:r>
            <a:r>
              <a:rPr lang="en-US" b="1" dirty="0" err="1">
                <a:latin typeface="Century Gothic"/>
                <a:ea typeface="Calibri" panose="020F0502020204030204"/>
                <a:cs typeface="Calibri" panose="020F0502020204030204"/>
              </a:rPr>
              <a:t>euse</a:t>
            </a:r>
            <a:r>
              <a:rPr lang="en-US" b="1" dirty="0">
                <a:latin typeface="Century Gothic"/>
                <a:ea typeface="Calibri" panose="020F0502020204030204"/>
                <a:cs typeface="Calibri" panose="020F0502020204030204"/>
              </a:rPr>
              <a:t>) </a:t>
            </a:r>
            <a:r>
              <a:rPr lang="en-US" b="1" dirty="0" err="1">
                <a:latin typeface="Century Gothic"/>
                <a:ea typeface="Calibri" panose="020F0502020204030204"/>
                <a:cs typeface="Calibri" panose="020F0502020204030204"/>
              </a:rPr>
              <a:t>Socale</a:t>
            </a:r>
            <a:r>
              <a:rPr lang="en-US" b="1" dirty="0">
                <a:latin typeface="Century Gothic"/>
                <a:ea typeface="Calibri" panose="020F0502020204030204"/>
                <a:cs typeface="Calibri" panose="020F0502020204030204"/>
              </a:rPr>
              <a:t> (SW): </a:t>
            </a:r>
            <a:endParaRPr lang="en-US" dirty="0">
              <a:latin typeface="Century Gothic"/>
              <a:ea typeface="Calibri" panose="020F0502020204030204"/>
              <a:cs typeface="Calibri" panose="020F0502020204030204"/>
            </a:endParaRPr>
          </a:p>
          <a:p>
            <a:pPr>
              <a:lnSpc>
                <a:spcPct val="150000"/>
              </a:lnSpc>
            </a:pPr>
            <a:r>
              <a:rPr lang="en-US" b="1" dirty="0">
                <a:latin typeface="Century Gothic"/>
                <a:ea typeface="Calibri" panose="020F0502020204030204"/>
                <a:cs typeface="Calibri" panose="020F0502020204030204"/>
              </a:rPr>
              <a:t>____________________________________________________</a:t>
            </a:r>
            <a:endParaRPr lang="en-US" b="1" dirty="0">
              <a:ea typeface="Calibri" panose="020F0502020204030204"/>
              <a:cs typeface="Calibri" panose="020F0502020204030204"/>
            </a:endParaRPr>
          </a:p>
          <a:p>
            <a:pPr>
              <a:lnSpc>
                <a:spcPct val="150000"/>
              </a:lnSpc>
            </a:pPr>
            <a:endParaRPr lang="en-US" b="1" dirty="0">
              <a:latin typeface="Century Gothic"/>
              <a:ea typeface="Calibri"/>
              <a:cs typeface="Calibri"/>
            </a:endParaRPr>
          </a:p>
          <a:p>
            <a:pPr>
              <a:lnSpc>
                <a:spcPct val="150000"/>
              </a:lnSpc>
            </a:pPr>
            <a:endParaRPr lang="en-US" b="1" dirty="0">
              <a:latin typeface="Century Gothic"/>
              <a:ea typeface="Calibri"/>
              <a:cs typeface="Calibri"/>
            </a:endParaRPr>
          </a:p>
          <a:p>
            <a:pPr>
              <a:lnSpc>
                <a:spcPct val="150000"/>
              </a:lnSpc>
            </a:pPr>
            <a:r>
              <a:rPr lang="en-US" b="1" dirty="0" err="1">
                <a:latin typeface="Century Gothic"/>
              </a:rPr>
              <a:t>Travailleur</a:t>
            </a:r>
            <a:r>
              <a:rPr lang="en-US" b="1" dirty="0">
                <a:latin typeface="Century Gothic"/>
              </a:rPr>
              <a:t>(</a:t>
            </a:r>
            <a:r>
              <a:rPr lang="en-US" b="1" dirty="0" err="1">
                <a:latin typeface="Century Gothic"/>
              </a:rPr>
              <a:t>euse</a:t>
            </a:r>
            <a:r>
              <a:rPr lang="en-US" b="1" dirty="0">
                <a:latin typeface="Century Gothic"/>
              </a:rPr>
              <a:t>) des Services </a:t>
            </a:r>
            <a:r>
              <a:rPr lang="en-US" b="1" dirty="0" err="1">
                <a:latin typeface="Century Gothic"/>
              </a:rPr>
              <a:t>Socaux</a:t>
            </a:r>
            <a:r>
              <a:rPr lang="en-US" b="1" dirty="0">
                <a:latin typeface="Century Gothic"/>
              </a:rPr>
              <a:t> (SSW): </a:t>
            </a:r>
            <a:endParaRPr lang="en-US" dirty="0">
              <a:latin typeface="Century Gothic"/>
            </a:endParaRPr>
          </a:p>
          <a:p>
            <a:pPr>
              <a:lnSpc>
                <a:spcPct val="150000"/>
              </a:lnSpc>
            </a:pPr>
            <a:r>
              <a:rPr lang="en-US" b="1" dirty="0">
                <a:latin typeface="Century Gothic"/>
              </a:rPr>
              <a:t>____________________________________________________</a:t>
            </a:r>
            <a:endParaRPr lang="en-US" dirty="0"/>
          </a:p>
        </p:txBody>
      </p:sp>
      <p:pic>
        <p:nvPicPr>
          <p:cNvPr id="18" name="Picture 18">
            <a:extLst>
              <a:ext uri="{FF2B5EF4-FFF2-40B4-BE49-F238E27FC236}">
                <a16:creationId xmlns:a16="http://schemas.microsoft.com/office/drawing/2014/main" id="{CCC1DC4A-749A-F35D-422B-9FD062962B9B}"/>
              </a:ext>
            </a:extLst>
          </p:cNvPr>
          <p:cNvPicPr>
            <a:picLocks noChangeAspect="1"/>
          </p:cNvPicPr>
          <p:nvPr/>
        </p:nvPicPr>
        <p:blipFill>
          <a:blip r:embed="rId3"/>
          <a:stretch>
            <a:fillRect/>
          </a:stretch>
        </p:blipFill>
        <p:spPr>
          <a:xfrm>
            <a:off x="139191" y="7236511"/>
            <a:ext cx="1090726" cy="1051458"/>
          </a:xfrm>
          <a:prstGeom prst="rect">
            <a:avLst/>
          </a:prstGeom>
        </p:spPr>
      </p:pic>
      <p:pic>
        <p:nvPicPr>
          <p:cNvPr id="12" name="Picture 18">
            <a:extLst>
              <a:ext uri="{FF2B5EF4-FFF2-40B4-BE49-F238E27FC236}">
                <a16:creationId xmlns:a16="http://schemas.microsoft.com/office/drawing/2014/main" id="{CE25C0F3-75AD-FD11-3615-BE1FB195A394}"/>
              </a:ext>
            </a:extLst>
          </p:cNvPr>
          <p:cNvPicPr>
            <a:picLocks noChangeAspect="1"/>
          </p:cNvPicPr>
          <p:nvPr/>
        </p:nvPicPr>
        <p:blipFill>
          <a:blip r:embed="rId4"/>
          <a:stretch>
            <a:fillRect/>
          </a:stretch>
        </p:blipFill>
        <p:spPr>
          <a:xfrm>
            <a:off x="215666" y="2249739"/>
            <a:ext cx="951896" cy="1033000"/>
          </a:xfrm>
          <a:prstGeom prst="rect">
            <a:avLst/>
          </a:prstGeom>
        </p:spPr>
      </p:pic>
      <p:pic>
        <p:nvPicPr>
          <p:cNvPr id="19" name="Picture 20">
            <a:extLst>
              <a:ext uri="{FF2B5EF4-FFF2-40B4-BE49-F238E27FC236}">
                <a16:creationId xmlns:a16="http://schemas.microsoft.com/office/drawing/2014/main" id="{76DD8B66-E793-C53E-1FF5-655ED8E6B425}"/>
              </a:ext>
            </a:extLst>
          </p:cNvPr>
          <p:cNvPicPr>
            <a:picLocks noChangeAspect="1"/>
          </p:cNvPicPr>
          <p:nvPr/>
        </p:nvPicPr>
        <p:blipFill>
          <a:blip r:embed="rId5"/>
          <a:stretch>
            <a:fillRect/>
          </a:stretch>
        </p:blipFill>
        <p:spPr>
          <a:xfrm>
            <a:off x="137715" y="5570095"/>
            <a:ext cx="1006009" cy="952372"/>
          </a:xfrm>
          <a:prstGeom prst="rect">
            <a:avLst/>
          </a:prstGeom>
        </p:spPr>
      </p:pic>
      <p:pic>
        <p:nvPicPr>
          <p:cNvPr id="21" name="Picture 21">
            <a:extLst>
              <a:ext uri="{FF2B5EF4-FFF2-40B4-BE49-F238E27FC236}">
                <a16:creationId xmlns:a16="http://schemas.microsoft.com/office/drawing/2014/main" id="{DDCA818F-C3DE-F5D3-610E-F9DC807F7D9F}"/>
              </a:ext>
            </a:extLst>
          </p:cNvPr>
          <p:cNvPicPr>
            <a:picLocks noChangeAspect="1"/>
          </p:cNvPicPr>
          <p:nvPr/>
        </p:nvPicPr>
        <p:blipFill>
          <a:blip r:embed="rId6"/>
          <a:stretch>
            <a:fillRect/>
          </a:stretch>
        </p:blipFill>
        <p:spPr>
          <a:xfrm>
            <a:off x="161784" y="875649"/>
            <a:ext cx="951568" cy="951831"/>
          </a:xfrm>
          <a:prstGeom prst="rect">
            <a:avLst/>
          </a:prstGeom>
        </p:spPr>
      </p:pic>
      <p:pic>
        <p:nvPicPr>
          <p:cNvPr id="8" name="Picture 8" descr="A picture containing text&#10;&#10;Description automatically generated">
            <a:extLst>
              <a:ext uri="{FF2B5EF4-FFF2-40B4-BE49-F238E27FC236}">
                <a16:creationId xmlns:a16="http://schemas.microsoft.com/office/drawing/2014/main" id="{FCF969C7-97D2-9F98-9813-5C4DDC976A86}"/>
              </a:ext>
            </a:extLst>
          </p:cNvPr>
          <p:cNvPicPr>
            <a:picLocks noChangeAspect="1"/>
          </p:cNvPicPr>
          <p:nvPr/>
        </p:nvPicPr>
        <p:blipFill>
          <a:blip r:embed="rId7"/>
          <a:stretch>
            <a:fillRect/>
          </a:stretch>
        </p:blipFill>
        <p:spPr>
          <a:xfrm>
            <a:off x="24064" y="3926846"/>
            <a:ext cx="1242589" cy="988230"/>
          </a:xfrm>
          <a:prstGeom prst="rect">
            <a:avLst/>
          </a:prstGeom>
        </p:spPr>
      </p:pic>
      <p:pic>
        <p:nvPicPr>
          <p:cNvPr id="14" name="Picture 29">
            <a:extLst>
              <a:ext uri="{FF2B5EF4-FFF2-40B4-BE49-F238E27FC236}">
                <a16:creationId xmlns:a16="http://schemas.microsoft.com/office/drawing/2014/main" id="{72D95980-8720-3A4C-AF96-094516291B5A}"/>
              </a:ext>
            </a:extLst>
          </p:cNvPr>
          <p:cNvPicPr>
            <a:picLocks noChangeAspect="1"/>
          </p:cNvPicPr>
          <p:nvPr/>
        </p:nvPicPr>
        <p:blipFill>
          <a:blip r:embed="rId8"/>
          <a:stretch>
            <a:fillRect/>
          </a:stretch>
        </p:blipFill>
        <p:spPr>
          <a:xfrm>
            <a:off x="351398" y="8949860"/>
            <a:ext cx="735106" cy="735106"/>
          </a:xfrm>
          <a:prstGeom prst="rect">
            <a:avLst/>
          </a:prstGeom>
        </p:spPr>
      </p:pic>
      <p:sp>
        <p:nvSpPr>
          <p:cNvPr id="5" name="TextBox 4">
            <a:extLst>
              <a:ext uri="{FF2B5EF4-FFF2-40B4-BE49-F238E27FC236}">
                <a16:creationId xmlns:a16="http://schemas.microsoft.com/office/drawing/2014/main" id="{651E029C-043E-8FA2-FF78-00214B7E4DA2}"/>
              </a:ext>
            </a:extLst>
          </p:cNvPr>
          <p:cNvSpPr txBox="1"/>
          <p:nvPr/>
        </p:nvSpPr>
        <p:spPr>
          <a:xfrm>
            <a:off x="1068679" y="121457"/>
            <a:ext cx="55162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Mon équipe </a:t>
            </a:r>
            <a:r>
              <a:rPr lang="en-CA" sz="2800" b="1" err="1">
                <a:latin typeface="Century Gothic"/>
              </a:rPr>
              <a:t>interprofessionelle</a:t>
            </a:r>
            <a:endParaRPr lang="en-CA" sz="2800" b="1">
              <a:latin typeface="Century Gothic"/>
            </a:endParaRPr>
          </a:p>
        </p:txBody>
      </p:sp>
    </p:spTree>
    <p:extLst>
      <p:ext uri="{BB962C8B-B14F-4D97-AF65-F5344CB8AC3E}">
        <p14:creationId xmlns:p14="http://schemas.microsoft.com/office/powerpoint/2010/main" val="227438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7AB74-8221-3E19-0758-AD66810D763C}"/>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D207E054-7C06-432F-02C4-1661B41085D7}"/>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934AC7F7-CE31-5B20-2AA7-9120C3119501}"/>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348070E8-AF2F-ADAF-9C37-39387FEB6025}"/>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E23B662B-3FE8-A546-C372-1724B42F0DFD}"/>
              </a:ext>
            </a:extLst>
          </p:cNvPr>
          <p:cNvSpPr txBox="1"/>
          <p:nvPr/>
        </p:nvSpPr>
        <p:spPr>
          <a:xfrm>
            <a:off x="1183341" y="1589623"/>
            <a:ext cx="6212539" cy="7526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dirty="0" err="1">
                <a:latin typeface="Century Gothic"/>
                <a:ea typeface="+mn-lt"/>
                <a:cs typeface="+mn-lt"/>
              </a:rPr>
              <a:t>Ergothérapeute</a:t>
            </a:r>
            <a:r>
              <a:rPr lang="en-US" b="1" dirty="0">
                <a:latin typeface="Century Gothic"/>
                <a:ea typeface="+mn-lt"/>
                <a:cs typeface="+mn-lt"/>
              </a:rPr>
              <a:t> (OT):</a:t>
            </a:r>
            <a:endParaRPr lang="en-US" dirty="0"/>
          </a:p>
          <a:p>
            <a:pPr>
              <a:lnSpc>
                <a:spcPct val="150000"/>
              </a:lnSpc>
            </a:pPr>
            <a:r>
              <a:rPr lang="en-US" b="1" dirty="0">
                <a:latin typeface="Century Gothic"/>
                <a:ea typeface="+mn-lt"/>
                <a:cs typeface="+mn-lt"/>
              </a:rPr>
              <a:t>____________________________________________________</a:t>
            </a:r>
            <a:endParaRPr lang="en-US" dirty="0"/>
          </a:p>
          <a:p>
            <a:pPr>
              <a:lnSpc>
                <a:spcPct val="150000"/>
              </a:lnSpc>
            </a:pPr>
            <a:endParaRPr lang="en-US" b="1" dirty="0">
              <a:latin typeface="Century Gothic"/>
              <a:ea typeface="Calibri"/>
              <a:cs typeface="Calibri"/>
            </a:endParaRPr>
          </a:p>
          <a:p>
            <a:pPr>
              <a:lnSpc>
                <a:spcPct val="150000"/>
              </a:lnSpc>
            </a:pPr>
            <a:endParaRPr lang="en-US" b="1" dirty="0">
              <a:latin typeface="Century Gothic"/>
              <a:ea typeface="Calibri"/>
              <a:cs typeface="Calibri"/>
            </a:endParaRPr>
          </a:p>
          <a:p>
            <a:pPr>
              <a:lnSpc>
                <a:spcPct val="150000"/>
              </a:lnSpc>
            </a:pPr>
            <a:r>
              <a:rPr lang="en-US" b="1" dirty="0" err="1">
                <a:latin typeface="Century Gothic"/>
                <a:cs typeface="Calibri"/>
              </a:rPr>
              <a:t>Physiothérapeute</a:t>
            </a:r>
            <a:r>
              <a:rPr lang="en-US" b="1" dirty="0">
                <a:latin typeface="Century Gothic"/>
                <a:cs typeface="Calibri"/>
              </a:rPr>
              <a:t> (PT):  </a:t>
            </a:r>
            <a:endParaRPr lang="en-US" dirty="0">
              <a:ea typeface="Calibri"/>
              <a:cs typeface="Calibri"/>
            </a:endParaRPr>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Assistant(e) de </a:t>
            </a:r>
            <a:r>
              <a:rPr lang="en-US" b="1" dirty="0" err="1">
                <a:latin typeface="Century Gothic"/>
                <a:cs typeface="Calibri"/>
              </a:rPr>
              <a:t>réadaptation</a:t>
            </a:r>
            <a:r>
              <a:rPr lang="en-US" b="1" dirty="0">
                <a:latin typeface="Century Gothic"/>
                <a:cs typeface="Calibri"/>
              </a:rPr>
              <a:t> (RA):   </a:t>
            </a:r>
            <a:endParaRPr lang="en-US" dirty="0">
              <a:latin typeface="Century Gothic"/>
              <a:cs typeface="Calibri"/>
            </a:endParaRPr>
          </a:p>
          <a:p>
            <a:pPr>
              <a:lnSpc>
                <a:spcPct val="150000"/>
              </a:lnSpc>
            </a:pPr>
            <a:r>
              <a:rPr lang="en-US" b="1" dirty="0">
                <a:latin typeface="Century Gothic"/>
                <a:cs typeface="Calibri"/>
              </a:rPr>
              <a:t>____________________________________________________</a:t>
            </a:r>
            <a:endParaRPr lang="en-US" dirty="0">
              <a:latin typeface="Century Gothic"/>
              <a:cs typeface="Calibri"/>
            </a:endParaRPr>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err="1">
                <a:latin typeface="Century Gothic"/>
                <a:cs typeface="Calibri"/>
              </a:rPr>
              <a:t>Orthophoniste</a:t>
            </a:r>
            <a:r>
              <a:rPr lang="en-US" b="1" dirty="0">
                <a:latin typeface="Century Gothic"/>
                <a:cs typeface="Calibri"/>
              </a:rPr>
              <a:t> (SLP):  </a:t>
            </a:r>
            <a:endParaRPr lang="en-US" dirty="0">
              <a:ea typeface="Calibri"/>
              <a:cs typeface="Calibri"/>
            </a:endParaRPr>
          </a:p>
          <a:p>
            <a:pPr>
              <a:lnSpc>
                <a:spcPct val="150000"/>
              </a:lnSpc>
            </a:pPr>
            <a:r>
              <a:rPr lang="en-US" b="1" dirty="0">
                <a:latin typeface="Century Gothic"/>
                <a:cs typeface="Calibri"/>
              </a:rPr>
              <a:t>____________________________________________________</a:t>
            </a:r>
            <a:endParaRPr lang="en-US" dirty="0"/>
          </a:p>
          <a:p>
            <a:pPr>
              <a:lnSpc>
                <a:spcPct val="150000"/>
              </a:lnSpc>
            </a:pPr>
            <a:endParaRPr lang="en-US" b="1" dirty="0">
              <a:latin typeface="Century Gothic"/>
              <a:cs typeface="Calibri"/>
            </a:endParaRPr>
          </a:p>
          <a:p>
            <a:pPr>
              <a:lnSpc>
                <a:spcPct val="150000"/>
              </a:lnSpc>
            </a:pPr>
            <a:endParaRPr lang="en-US" b="1" dirty="0">
              <a:latin typeface="Century Gothic"/>
              <a:cs typeface="Calibri"/>
            </a:endParaRPr>
          </a:p>
          <a:p>
            <a:pPr>
              <a:lnSpc>
                <a:spcPct val="150000"/>
              </a:lnSpc>
            </a:pPr>
            <a:r>
              <a:rPr lang="en-US" b="1" dirty="0">
                <a:latin typeface="Century Gothic"/>
                <a:cs typeface="Calibri"/>
              </a:rPr>
              <a:t>Assistant(e) </a:t>
            </a:r>
            <a:r>
              <a:rPr lang="en-US" b="1" dirty="0" err="1">
                <a:latin typeface="Century Gothic"/>
                <a:cs typeface="Calibri"/>
              </a:rPr>
              <a:t>en</a:t>
            </a:r>
            <a:r>
              <a:rPr lang="en-US" b="1" dirty="0">
                <a:latin typeface="Century Gothic"/>
                <a:cs typeface="Calibri"/>
              </a:rPr>
              <a:t> </a:t>
            </a:r>
            <a:r>
              <a:rPr lang="en-US" b="1" dirty="0" err="1">
                <a:latin typeface="Century Gothic"/>
                <a:cs typeface="Calibri"/>
              </a:rPr>
              <a:t>orthophonie</a:t>
            </a:r>
            <a:r>
              <a:rPr lang="en-US" b="1" dirty="0">
                <a:latin typeface="Century Gothic"/>
                <a:cs typeface="Calibri"/>
              </a:rPr>
              <a:t> (CDA):  </a:t>
            </a:r>
            <a:endParaRPr lang="en-US" dirty="0"/>
          </a:p>
          <a:p>
            <a:pPr>
              <a:lnSpc>
                <a:spcPct val="150000"/>
              </a:lnSpc>
            </a:pPr>
            <a:r>
              <a:rPr lang="en-US" b="1" dirty="0">
                <a:latin typeface="Century Gothic"/>
                <a:cs typeface="Calibri"/>
              </a:rPr>
              <a:t>____________________________________________________</a:t>
            </a:r>
            <a:endParaRPr lang="en-US" dirty="0">
              <a:latin typeface="Calibri" panose="020F0502020204030204"/>
              <a:ea typeface="Calibri" panose="020F0502020204030204"/>
              <a:cs typeface="Calibri"/>
            </a:endParaRPr>
          </a:p>
        </p:txBody>
      </p:sp>
      <p:pic>
        <p:nvPicPr>
          <p:cNvPr id="15" name="Picture 15">
            <a:extLst>
              <a:ext uri="{FF2B5EF4-FFF2-40B4-BE49-F238E27FC236}">
                <a16:creationId xmlns:a16="http://schemas.microsoft.com/office/drawing/2014/main" id="{FC194795-543F-A349-7A68-8295A9B47EA3}"/>
              </a:ext>
            </a:extLst>
          </p:cNvPr>
          <p:cNvPicPr>
            <a:picLocks noChangeAspect="1"/>
          </p:cNvPicPr>
          <p:nvPr/>
        </p:nvPicPr>
        <p:blipFill>
          <a:blip r:embed="rId3"/>
          <a:stretch>
            <a:fillRect/>
          </a:stretch>
        </p:blipFill>
        <p:spPr>
          <a:xfrm>
            <a:off x="-45972" y="6096690"/>
            <a:ext cx="1280783" cy="1184727"/>
          </a:xfrm>
          <a:prstGeom prst="rect">
            <a:avLst/>
          </a:prstGeom>
        </p:spPr>
      </p:pic>
      <p:pic>
        <p:nvPicPr>
          <p:cNvPr id="16" name="Picture 16">
            <a:extLst>
              <a:ext uri="{FF2B5EF4-FFF2-40B4-BE49-F238E27FC236}">
                <a16:creationId xmlns:a16="http://schemas.microsoft.com/office/drawing/2014/main" id="{F4A87282-66CA-F4DF-DE24-469DBD6EA125}"/>
              </a:ext>
            </a:extLst>
          </p:cNvPr>
          <p:cNvPicPr>
            <a:picLocks noChangeAspect="1"/>
          </p:cNvPicPr>
          <p:nvPr/>
        </p:nvPicPr>
        <p:blipFill>
          <a:blip r:embed="rId4"/>
          <a:stretch>
            <a:fillRect/>
          </a:stretch>
        </p:blipFill>
        <p:spPr>
          <a:xfrm>
            <a:off x="219349" y="1404495"/>
            <a:ext cx="916485" cy="938527"/>
          </a:xfrm>
          <a:prstGeom prst="rect">
            <a:avLst/>
          </a:prstGeom>
        </p:spPr>
      </p:pic>
      <p:pic>
        <p:nvPicPr>
          <p:cNvPr id="5" name="Picture 4">
            <a:extLst>
              <a:ext uri="{FF2B5EF4-FFF2-40B4-BE49-F238E27FC236}">
                <a16:creationId xmlns:a16="http://schemas.microsoft.com/office/drawing/2014/main" id="{5FCAEC20-3ABE-4E97-9354-8D8A2249B689}"/>
              </a:ext>
            </a:extLst>
          </p:cNvPr>
          <p:cNvPicPr>
            <a:picLocks noChangeAspect="1"/>
          </p:cNvPicPr>
          <p:nvPr/>
        </p:nvPicPr>
        <p:blipFill>
          <a:blip r:embed="rId5"/>
          <a:stretch>
            <a:fillRect/>
          </a:stretch>
        </p:blipFill>
        <p:spPr>
          <a:xfrm>
            <a:off x="134891" y="7923370"/>
            <a:ext cx="1046490" cy="1073720"/>
          </a:xfrm>
          <a:prstGeom prst="rect">
            <a:avLst/>
          </a:prstGeom>
        </p:spPr>
      </p:pic>
      <p:pic>
        <p:nvPicPr>
          <p:cNvPr id="11" name="Picture 7">
            <a:extLst>
              <a:ext uri="{FF2B5EF4-FFF2-40B4-BE49-F238E27FC236}">
                <a16:creationId xmlns:a16="http://schemas.microsoft.com/office/drawing/2014/main" id="{F0641AF4-65F2-F43F-101B-485FE14D014C}"/>
              </a:ext>
            </a:extLst>
          </p:cNvPr>
          <p:cNvPicPr>
            <a:picLocks noChangeAspect="1"/>
          </p:cNvPicPr>
          <p:nvPr/>
        </p:nvPicPr>
        <p:blipFill>
          <a:blip r:embed="rId6"/>
          <a:stretch>
            <a:fillRect/>
          </a:stretch>
        </p:blipFill>
        <p:spPr>
          <a:xfrm>
            <a:off x="40435" y="4383129"/>
            <a:ext cx="1275604" cy="1276021"/>
          </a:xfrm>
          <a:prstGeom prst="rect">
            <a:avLst/>
          </a:prstGeom>
        </p:spPr>
      </p:pic>
      <p:pic>
        <p:nvPicPr>
          <p:cNvPr id="4" name="Picture 7">
            <a:extLst>
              <a:ext uri="{FF2B5EF4-FFF2-40B4-BE49-F238E27FC236}">
                <a16:creationId xmlns:a16="http://schemas.microsoft.com/office/drawing/2014/main" id="{F85AA4E0-922C-8738-B4BF-3E4DE78E2E27}"/>
              </a:ext>
            </a:extLst>
          </p:cNvPr>
          <p:cNvPicPr>
            <a:picLocks noChangeAspect="1"/>
          </p:cNvPicPr>
          <p:nvPr/>
        </p:nvPicPr>
        <p:blipFill>
          <a:blip r:embed="rId7"/>
          <a:stretch>
            <a:fillRect/>
          </a:stretch>
        </p:blipFill>
        <p:spPr>
          <a:xfrm>
            <a:off x="-39663" y="2663587"/>
            <a:ext cx="1320099" cy="1522604"/>
          </a:xfrm>
          <a:prstGeom prst="rect">
            <a:avLst/>
          </a:prstGeom>
        </p:spPr>
      </p:pic>
      <p:sp>
        <p:nvSpPr>
          <p:cNvPr id="8" name="TextBox 7">
            <a:extLst>
              <a:ext uri="{FF2B5EF4-FFF2-40B4-BE49-F238E27FC236}">
                <a16:creationId xmlns:a16="http://schemas.microsoft.com/office/drawing/2014/main" id="{43B17043-FA91-18DC-489A-9050DFDC86A3}"/>
              </a:ext>
            </a:extLst>
          </p:cNvPr>
          <p:cNvSpPr txBox="1"/>
          <p:nvPr/>
        </p:nvSpPr>
        <p:spPr>
          <a:xfrm>
            <a:off x="1068679" y="121457"/>
            <a:ext cx="55162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Mon équipe </a:t>
            </a:r>
            <a:r>
              <a:rPr lang="en-CA" sz="2800" b="1" err="1">
                <a:latin typeface="Century Gothic"/>
              </a:rPr>
              <a:t>interprofessionelle</a:t>
            </a:r>
            <a:endParaRPr lang="en-CA" sz="2800" b="1">
              <a:latin typeface="Century Gothic"/>
            </a:endParaRPr>
          </a:p>
        </p:txBody>
      </p:sp>
    </p:spTree>
    <p:extLst>
      <p:ext uri="{BB962C8B-B14F-4D97-AF65-F5344CB8AC3E}">
        <p14:creationId xmlns:p14="http://schemas.microsoft.com/office/powerpoint/2010/main" val="3599789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
        <p:nvSpPr>
          <p:cNvPr id="3" name="TextBox 2">
            <a:extLst>
              <a:ext uri="{FF2B5EF4-FFF2-40B4-BE49-F238E27FC236}">
                <a16:creationId xmlns:a16="http://schemas.microsoft.com/office/drawing/2014/main" id="{CE2AFB0D-BD7C-4814-77C7-61154C7F329C}"/>
              </a:ext>
            </a:extLst>
          </p:cNvPr>
          <p:cNvSpPr txBox="1"/>
          <p:nvPr/>
        </p:nvSpPr>
        <p:spPr>
          <a:xfrm>
            <a:off x="1183341" y="874059"/>
            <a:ext cx="6212539" cy="9179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latin typeface="Calibri" panose="020F0502020204030204"/>
              <a:ea typeface="+mn-lt"/>
              <a:cs typeface="+mn-lt"/>
            </a:endParaRPr>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____________________________________________________</a:t>
            </a:r>
          </a:p>
        </p:txBody>
      </p:sp>
      <p:pic>
        <p:nvPicPr>
          <p:cNvPr id="12" name="Picture 18">
            <a:extLst>
              <a:ext uri="{FF2B5EF4-FFF2-40B4-BE49-F238E27FC236}">
                <a16:creationId xmlns:a16="http://schemas.microsoft.com/office/drawing/2014/main" id="{DCF0E91F-5F91-ECAC-8E53-5B3424CA1B10}"/>
              </a:ext>
            </a:extLst>
          </p:cNvPr>
          <p:cNvPicPr>
            <a:picLocks noChangeAspect="1"/>
          </p:cNvPicPr>
          <p:nvPr/>
        </p:nvPicPr>
        <p:blipFill>
          <a:blip r:embed="rId3"/>
          <a:stretch>
            <a:fillRect/>
          </a:stretch>
        </p:blipFill>
        <p:spPr>
          <a:xfrm>
            <a:off x="486335" y="2637864"/>
            <a:ext cx="775448" cy="775448"/>
          </a:xfrm>
          <a:prstGeom prst="rect">
            <a:avLst/>
          </a:prstGeom>
        </p:spPr>
      </p:pic>
      <p:pic>
        <p:nvPicPr>
          <p:cNvPr id="19" name="Picture 20">
            <a:extLst>
              <a:ext uri="{FF2B5EF4-FFF2-40B4-BE49-F238E27FC236}">
                <a16:creationId xmlns:a16="http://schemas.microsoft.com/office/drawing/2014/main" id="{FD26C92C-9F9C-A114-28E1-66851384BC6F}"/>
              </a:ext>
            </a:extLst>
          </p:cNvPr>
          <p:cNvPicPr>
            <a:picLocks noChangeAspect="1"/>
          </p:cNvPicPr>
          <p:nvPr/>
        </p:nvPicPr>
        <p:blipFill>
          <a:blip r:embed="rId4"/>
          <a:stretch>
            <a:fillRect/>
          </a:stretch>
        </p:blipFill>
        <p:spPr>
          <a:xfrm>
            <a:off x="311524" y="3323664"/>
            <a:ext cx="950259" cy="950259"/>
          </a:xfrm>
          <a:prstGeom prst="rect">
            <a:avLst/>
          </a:prstGeom>
        </p:spPr>
      </p:pic>
      <p:pic>
        <p:nvPicPr>
          <p:cNvPr id="21" name="Picture 21">
            <a:extLst>
              <a:ext uri="{FF2B5EF4-FFF2-40B4-BE49-F238E27FC236}">
                <a16:creationId xmlns:a16="http://schemas.microsoft.com/office/drawing/2014/main" id="{4A1E5A27-EC2E-680F-17D6-650881179AB5}"/>
              </a:ext>
            </a:extLst>
          </p:cNvPr>
          <p:cNvPicPr>
            <a:picLocks noChangeAspect="1"/>
          </p:cNvPicPr>
          <p:nvPr/>
        </p:nvPicPr>
        <p:blipFill>
          <a:blip r:embed="rId5"/>
          <a:stretch>
            <a:fillRect/>
          </a:stretch>
        </p:blipFill>
        <p:spPr>
          <a:xfrm>
            <a:off x="392206" y="4238063"/>
            <a:ext cx="788895" cy="788895"/>
          </a:xfrm>
          <a:prstGeom prst="rect">
            <a:avLst/>
          </a:prstGeom>
        </p:spPr>
      </p:pic>
      <p:pic>
        <p:nvPicPr>
          <p:cNvPr id="23" name="Picture 24">
            <a:extLst>
              <a:ext uri="{FF2B5EF4-FFF2-40B4-BE49-F238E27FC236}">
                <a16:creationId xmlns:a16="http://schemas.microsoft.com/office/drawing/2014/main" id="{083AD269-EB82-998F-A865-18C5FE895527}"/>
              </a:ext>
            </a:extLst>
          </p:cNvPr>
          <p:cNvPicPr>
            <a:picLocks noChangeAspect="1"/>
          </p:cNvPicPr>
          <p:nvPr/>
        </p:nvPicPr>
        <p:blipFill>
          <a:blip r:embed="rId6"/>
          <a:stretch>
            <a:fillRect/>
          </a:stretch>
        </p:blipFill>
        <p:spPr>
          <a:xfrm>
            <a:off x="284629" y="5878605"/>
            <a:ext cx="829236" cy="829236"/>
          </a:xfrm>
          <a:prstGeom prst="rect">
            <a:avLst/>
          </a:prstGeom>
        </p:spPr>
      </p:pic>
      <p:pic>
        <p:nvPicPr>
          <p:cNvPr id="25" name="Picture 25">
            <a:extLst>
              <a:ext uri="{FF2B5EF4-FFF2-40B4-BE49-F238E27FC236}">
                <a16:creationId xmlns:a16="http://schemas.microsoft.com/office/drawing/2014/main" id="{28983DA3-1647-9229-B9F2-DB6F6AC80CA1}"/>
              </a:ext>
            </a:extLst>
          </p:cNvPr>
          <p:cNvPicPr>
            <a:picLocks noChangeAspect="1"/>
          </p:cNvPicPr>
          <p:nvPr/>
        </p:nvPicPr>
        <p:blipFill>
          <a:blip r:embed="rId7"/>
          <a:stretch>
            <a:fillRect/>
          </a:stretch>
        </p:blipFill>
        <p:spPr>
          <a:xfrm>
            <a:off x="284630" y="6779558"/>
            <a:ext cx="802342" cy="802342"/>
          </a:xfrm>
          <a:prstGeom prst="rect">
            <a:avLst/>
          </a:prstGeom>
        </p:spPr>
      </p:pic>
      <p:pic>
        <p:nvPicPr>
          <p:cNvPr id="26" name="Picture 26">
            <a:extLst>
              <a:ext uri="{FF2B5EF4-FFF2-40B4-BE49-F238E27FC236}">
                <a16:creationId xmlns:a16="http://schemas.microsoft.com/office/drawing/2014/main" id="{30863AE4-AB1B-74E1-E66C-7BB036DBD5BC}"/>
              </a:ext>
            </a:extLst>
          </p:cNvPr>
          <p:cNvPicPr>
            <a:picLocks noChangeAspect="1"/>
          </p:cNvPicPr>
          <p:nvPr/>
        </p:nvPicPr>
        <p:blipFill>
          <a:blip r:embed="rId8"/>
          <a:stretch>
            <a:fillRect/>
          </a:stretch>
        </p:blipFill>
        <p:spPr>
          <a:xfrm>
            <a:off x="365311" y="7693958"/>
            <a:ext cx="654424" cy="654424"/>
          </a:xfrm>
          <a:prstGeom prst="rect">
            <a:avLst/>
          </a:prstGeom>
        </p:spPr>
      </p:pic>
      <p:pic>
        <p:nvPicPr>
          <p:cNvPr id="27" name="Picture 27">
            <a:extLst>
              <a:ext uri="{FF2B5EF4-FFF2-40B4-BE49-F238E27FC236}">
                <a16:creationId xmlns:a16="http://schemas.microsoft.com/office/drawing/2014/main" id="{73CD9E85-4B81-5EDC-7FF3-B8B54A1283DB}"/>
              </a:ext>
            </a:extLst>
          </p:cNvPr>
          <p:cNvPicPr>
            <a:picLocks noChangeAspect="1"/>
          </p:cNvPicPr>
          <p:nvPr/>
        </p:nvPicPr>
        <p:blipFill>
          <a:blip r:embed="rId9"/>
          <a:stretch>
            <a:fillRect/>
          </a:stretch>
        </p:blipFill>
        <p:spPr>
          <a:xfrm>
            <a:off x="365312" y="5071782"/>
            <a:ext cx="788895" cy="788895"/>
          </a:xfrm>
          <a:prstGeom prst="rect">
            <a:avLst/>
          </a:prstGeom>
        </p:spPr>
      </p:pic>
      <p:pic>
        <p:nvPicPr>
          <p:cNvPr id="28" name="Picture 28">
            <a:extLst>
              <a:ext uri="{FF2B5EF4-FFF2-40B4-BE49-F238E27FC236}">
                <a16:creationId xmlns:a16="http://schemas.microsoft.com/office/drawing/2014/main" id="{B71F881C-B258-FA2B-4031-BD91334F39A2}"/>
              </a:ext>
            </a:extLst>
          </p:cNvPr>
          <p:cNvPicPr>
            <a:picLocks noChangeAspect="1"/>
          </p:cNvPicPr>
          <p:nvPr/>
        </p:nvPicPr>
        <p:blipFill>
          <a:blip r:embed="rId10"/>
          <a:stretch>
            <a:fillRect/>
          </a:stretch>
        </p:blipFill>
        <p:spPr>
          <a:xfrm>
            <a:off x="244288" y="8433546"/>
            <a:ext cx="883024" cy="883024"/>
          </a:xfrm>
          <a:prstGeom prst="rect">
            <a:avLst/>
          </a:prstGeom>
        </p:spPr>
      </p:pic>
      <p:pic>
        <p:nvPicPr>
          <p:cNvPr id="29" name="Picture 29">
            <a:extLst>
              <a:ext uri="{FF2B5EF4-FFF2-40B4-BE49-F238E27FC236}">
                <a16:creationId xmlns:a16="http://schemas.microsoft.com/office/drawing/2014/main" id="{F1901163-20E7-FE21-9937-4A42F75E77F0}"/>
              </a:ext>
            </a:extLst>
          </p:cNvPr>
          <p:cNvPicPr>
            <a:picLocks noChangeAspect="1"/>
          </p:cNvPicPr>
          <p:nvPr/>
        </p:nvPicPr>
        <p:blipFill>
          <a:blip r:embed="rId11"/>
          <a:stretch>
            <a:fillRect/>
          </a:stretch>
        </p:blipFill>
        <p:spPr>
          <a:xfrm>
            <a:off x="486336" y="916641"/>
            <a:ext cx="735106" cy="735106"/>
          </a:xfrm>
          <a:prstGeom prst="rect">
            <a:avLst/>
          </a:prstGeom>
        </p:spPr>
      </p:pic>
      <p:pic>
        <p:nvPicPr>
          <p:cNvPr id="30" name="Picture 30">
            <a:extLst>
              <a:ext uri="{FF2B5EF4-FFF2-40B4-BE49-F238E27FC236}">
                <a16:creationId xmlns:a16="http://schemas.microsoft.com/office/drawing/2014/main" id="{DD9B3186-A2E6-48CC-D2C5-7C0B9A5AC7E1}"/>
              </a:ext>
            </a:extLst>
          </p:cNvPr>
          <p:cNvPicPr>
            <a:picLocks noChangeAspect="1"/>
          </p:cNvPicPr>
          <p:nvPr/>
        </p:nvPicPr>
        <p:blipFill>
          <a:blip r:embed="rId12"/>
          <a:stretch>
            <a:fillRect/>
          </a:stretch>
        </p:blipFill>
        <p:spPr>
          <a:xfrm>
            <a:off x="392206" y="9361394"/>
            <a:ext cx="627530" cy="627530"/>
          </a:xfrm>
          <a:prstGeom prst="rect">
            <a:avLst/>
          </a:prstGeom>
        </p:spPr>
      </p:pic>
      <p:sp>
        <p:nvSpPr>
          <p:cNvPr id="5" name="TextBox 4">
            <a:extLst>
              <a:ext uri="{FF2B5EF4-FFF2-40B4-BE49-F238E27FC236}">
                <a16:creationId xmlns:a16="http://schemas.microsoft.com/office/drawing/2014/main" id="{12953D4D-2C03-1A7A-04F4-11A7C239202A}"/>
              </a:ext>
            </a:extLst>
          </p:cNvPr>
          <p:cNvSpPr txBox="1"/>
          <p:nvPr/>
        </p:nvSpPr>
        <p:spPr>
          <a:xfrm>
            <a:off x="1068679" y="121457"/>
            <a:ext cx="55162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Mon équipe </a:t>
            </a:r>
            <a:r>
              <a:rPr lang="en-CA" sz="2800" b="1" err="1">
                <a:latin typeface="Century Gothic"/>
              </a:rPr>
              <a:t>interprofessionelle</a:t>
            </a:r>
            <a:endParaRPr lang="en-CA" sz="2800" b="1">
              <a:latin typeface="Century Gothic"/>
            </a:endParaRPr>
          </a:p>
        </p:txBody>
      </p:sp>
      <p:pic>
        <p:nvPicPr>
          <p:cNvPr id="7" name="Picture 4">
            <a:extLst>
              <a:ext uri="{FF2B5EF4-FFF2-40B4-BE49-F238E27FC236}">
                <a16:creationId xmlns:a16="http://schemas.microsoft.com/office/drawing/2014/main" id="{8187F3E9-B5EE-A59F-E8CA-6434CB31CE71}"/>
              </a:ext>
            </a:extLst>
          </p:cNvPr>
          <p:cNvPicPr>
            <a:picLocks noChangeAspect="1"/>
          </p:cNvPicPr>
          <p:nvPr/>
        </p:nvPicPr>
        <p:blipFill>
          <a:blip r:embed="rId13"/>
          <a:stretch>
            <a:fillRect/>
          </a:stretch>
        </p:blipFill>
        <p:spPr>
          <a:xfrm>
            <a:off x="334534" y="1750594"/>
            <a:ext cx="765221" cy="766011"/>
          </a:xfrm>
          <a:prstGeom prst="rect">
            <a:avLst/>
          </a:prstGeom>
        </p:spPr>
      </p:pic>
    </p:spTree>
    <p:extLst>
      <p:ext uri="{BB962C8B-B14F-4D97-AF65-F5344CB8AC3E}">
        <p14:creationId xmlns:p14="http://schemas.microsoft.com/office/powerpoint/2010/main" val="5106242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CFDBD2-6CF9-483D-B27E-F7042228B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C16897-A45A-4D77-8410-E5D355CF94D6}">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3.xml><?xml version="1.0" encoding="utf-8"?>
<ds:datastoreItem xmlns:ds="http://schemas.openxmlformats.org/officeDocument/2006/customXml" ds:itemID="{09FE6993-0B5C-443E-84E9-5AF959978D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35</TotalTime>
  <Words>358</Words>
  <Application>Microsoft Office PowerPoint</Application>
  <PresentationFormat>Custom</PresentationFormat>
  <Paragraphs>201</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Century Gothic</vt:lpstr>
      <vt:lpstr>Open Sans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182</cp:revision>
  <dcterms:created xsi:type="dcterms:W3CDTF">2023-02-10T20:27:58Z</dcterms:created>
  <dcterms:modified xsi:type="dcterms:W3CDTF">2024-12-02T19:13:59Z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