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2" r:id="rId5"/>
  </p:sldMasterIdLst>
  <p:sldIdLst>
    <p:sldId id="326" r:id="rId6"/>
    <p:sldId id="257" r:id="rId7"/>
    <p:sldId id="266" r:id="rId8"/>
    <p:sldId id="259" r:id="rId9"/>
    <p:sldId id="260" r:id="rId10"/>
    <p:sldId id="267" r:id="rId11"/>
    <p:sldId id="262" r:id="rId12"/>
    <p:sldId id="263" r:id="rId13"/>
    <p:sldId id="264" r:id="rId14"/>
  </p:sldIdLst>
  <p:sldSz cx="7315200" cy="100584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7C6C0A5-32C5-49D6-B184-38F4AF834A73}" v="1" dt="2024-12-02T19:41:55.83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2" autoAdjust="0"/>
    <p:restoredTop sz="94660"/>
  </p:normalViewPr>
  <p:slideViewPr>
    <p:cSldViewPr snapToGrid="0">
      <p:cViewPr varScale="1">
        <p:scale>
          <a:sx n="54" d="100"/>
          <a:sy n="54" d="100"/>
        </p:scale>
        <p:origin x="1908"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presProps" Target="presProps.xml"/><Relationship Id="rId10" Type="http://schemas.openxmlformats.org/officeDocument/2006/relationships/slide" Target="slides/slide5.xml"/><Relationship Id="rId19"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aura Dunn" userId="a1b48991-b855-4e9d-9b46-097d553f086f" providerId="ADAL" clId="{B7C6C0A5-32C5-49D6-B184-38F4AF834A73}"/>
    <pc:docChg chg="addSld delSld modSld">
      <pc:chgData name="Laura Dunn" userId="a1b48991-b855-4e9d-9b46-097d553f086f" providerId="ADAL" clId="{B7C6C0A5-32C5-49D6-B184-38F4AF834A73}" dt="2024-12-02T19:42:09.333" v="3" actId="1076"/>
      <pc:docMkLst>
        <pc:docMk/>
      </pc:docMkLst>
      <pc:sldChg chg="del">
        <pc:chgData name="Laura Dunn" userId="a1b48991-b855-4e9d-9b46-097d553f086f" providerId="ADAL" clId="{B7C6C0A5-32C5-49D6-B184-38F4AF834A73}" dt="2024-12-02T19:41:57.708" v="1" actId="47"/>
        <pc:sldMkLst>
          <pc:docMk/>
          <pc:sldMk cId="105652673" sldId="268"/>
        </pc:sldMkLst>
      </pc:sldChg>
      <pc:sldChg chg="modSp add mod">
        <pc:chgData name="Laura Dunn" userId="a1b48991-b855-4e9d-9b46-097d553f086f" providerId="ADAL" clId="{B7C6C0A5-32C5-49D6-B184-38F4AF834A73}" dt="2024-12-02T19:42:09.333" v="3" actId="1076"/>
        <pc:sldMkLst>
          <pc:docMk/>
          <pc:sldMk cId="404696796" sldId="326"/>
        </pc:sldMkLst>
        <pc:picChg chg="mod">
          <ac:chgData name="Laura Dunn" userId="a1b48991-b855-4e9d-9b46-097d553f086f" providerId="ADAL" clId="{B7C6C0A5-32C5-49D6-B184-38F4AF834A73}" dt="2024-12-02T19:42:09.333" v="3" actId="1076"/>
          <ac:picMkLst>
            <pc:docMk/>
            <pc:sldMk cId="404696796" sldId="326"/>
            <ac:picMk id="4" creationId="{BD3C9FC3-EE05-9FCD-C1A8-8F791827A23E}"/>
          </ac:picMkLst>
        </pc:picChg>
        <pc:picChg chg="mod">
          <ac:chgData name="Laura Dunn" userId="a1b48991-b855-4e9d-9b46-097d553f086f" providerId="ADAL" clId="{B7C6C0A5-32C5-49D6-B184-38F4AF834A73}" dt="2024-12-02T19:42:05.398" v="2" actId="1076"/>
          <ac:picMkLst>
            <pc:docMk/>
            <pc:sldMk cId="404696796" sldId="326"/>
            <ac:picMk id="12" creationId="{281D7713-493E-E832-5B32-52AAD6EF66F5}"/>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646133"/>
            <a:ext cx="5486400" cy="3501813"/>
          </a:xfrm>
        </p:spPr>
        <p:txBody>
          <a:bodyPr anchor="b"/>
          <a:lstStyle>
            <a:lvl1pPr algn="ctr">
              <a:defRPr sz="3600"/>
            </a:lvl1pPr>
          </a:lstStyle>
          <a:p>
            <a:r>
              <a:rPr lang="en-US"/>
              <a:t>Click to edit Master title style</a:t>
            </a:r>
            <a:endParaRPr lang="en-US" dirty="0"/>
          </a:p>
        </p:txBody>
      </p:sp>
      <p:sp>
        <p:nvSpPr>
          <p:cNvPr id="3" name="Subtitle 2"/>
          <p:cNvSpPr>
            <a:spLocks noGrp="1"/>
          </p:cNvSpPr>
          <p:nvPr>
            <p:ph type="subTitle" idx="1"/>
          </p:nvPr>
        </p:nvSpPr>
        <p:spPr>
          <a:xfrm>
            <a:off x="914400" y="5282989"/>
            <a:ext cx="5486400" cy="2428451"/>
          </a:xfrm>
        </p:spPr>
        <p:txBody>
          <a:bodyPr/>
          <a:lstStyle>
            <a:lvl1pPr marL="0" indent="0" algn="ctr">
              <a:buNone/>
              <a:defRPr sz="1440"/>
            </a:lvl1pPr>
            <a:lvl2pPr marL="274320" indent="0" algn="ctr">
              <a:buNone/>
              <a:defRPr sz="1200"/>
            </a:lvl2pPr>
            <a:lvl3pPr marL="548640" indent="0" algn="ctr">
              <a:buNone/>
              <a:defRPr sz="1080"/>
            </a:lvl3pPr>
            <a:lvl4pPr marL="822960" indent="0" algn="ctr">
              <a:buNone/>
              <a:defRPr sz="960"/>
            </a:lvl4pPr>
            <a:lvl5pPr marL="1097280" indent="0" algn="ctr">
              <a:buNone/>
              <a:defRPr sz="960"/>
            </a:lvl5pPr>
            <a:lvl6pPr marL="1371600" indent="0" algn="ctr">
              <a:buNone/>
              <a:defRPr sz="960"/>
            </a:lvl6pPr>
            <a:lvl7pPr marL="1645920" indent="0" algn="ctr">
              <a:buNone/>
              <a:defRPr sz="960"/>
            </a:lvl7pPr>
            <a:lvl8pPr marL="1920240" indent="0" algn="ctr">
              <a:buNone/>
              <a:defRPr sz="960"/>
            </a:lvl8pPr>
            <a:lvl9pPr marL="2194560" indent="0" algn="ctr">
              <a:buNone/>
              <a:defRPr sz="96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234940" y="535517"/>
            <a:ext cx="1577340" cy="852402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02920" y="535517"/>
            <a:ext cx="4640580" cy="852402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48640" y="1646133"/>
            <a:ext cx="6217920" cy="3501813"/>
          </a:xfrm>
        </p:spPr>
        <p:txBody>
          <a:bodyPr anchor="b"/>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914401" y="5282989"/>
            <a:ext cx="5486400" cy="2428451"/>
          </a:xfrm>
        </p:spPr>
        <p:txBody>
          <a:bodyPr/>
          <a:lstStyle>
            <a:lvl1pPr marL="0" indent="0" algn="ctr">
              <a:buNone/>
              <a:defRPr sz="1920"/>
            </a:lvl1pPr>
            <a:lvl2pPr marL="365728" indent="0" algn="ctr">
              <a:buNone/>
              <a:defRPr sz="1600"/>
            </a:lvl2pPr>
            <a:lvl3pPr marL="731456" indent="0" algn="ctr">
              <a:buNone/>
              <a:defRPr sz="1440"/>
            </a:lvl3pPr>
            <a:lvl4pPr marL="1097184" indent="0" algn="ctr">
              <a:buNone/>
              <a:defRPr sz="1280"/>
            </a:lvl4pPr>
            <a:lvl5pPr marL="1462912" indent="0" algn="ctr">
              <a:buNone/>
              <a:defRPr sz="1280"/>
            </a:lvl5pPr>
            <a:lvl6pPr marL="1828640" indent="0" algn="ctr">
              <a:buNone/>
              <a:defRPr sz="1280"/>
            </a:lvl6pPr>
            <a:lvl7pPr marL="2194368" indent="0" algn="ctr">
              <a:buNone/>
              <a:defRPr sz="1280"/>
            </a:lvl7pPr>
            <a:lvl8pPr marL="2560095" indent="0" algn="ctr">
              <a:buNone/>
              <a:defRPr sz="1280"/>
            </a:lvl8pPr>
            <a:lvl9pPr marL="2925823" indent="0" algn="ctr">
              <a:buNone/>
              <a:defRPr sz="128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70760C5-09C6-4343-B9A5-08EF06F5C243}" type="datetimeFigureOut">
              <a:rPr lang="en-CA" smtClean="0"/>
              <a:t>2024-12-02</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8E624044-7726-4473-8343-C2078F3DA86D}" type="slidenum">
              <a:rPr lang="en-CA" smtClean="0"/>
              <a:t>‹#›</a:t>
            </a:fld>
            <a:endParaRPr lang="en-CA"/>
          </a:p>
        </p:txBody>
      </p:sp>
    </p:spTree>
    <p:extLst>
      <p:ext uri="{BB962C8B-B14F-4D97-AF65-F5344CB8AC3E}">
        <p14:creationId xmlns:p14="http://schemas.microsoft.com/office/powerpoint/2010/main" val="7897024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70760C5-09C6-4343-B9A5-08EF06F5C243}" type="datetimeFigureOut">
              <a:rPr lang="en-CA" smtClean="0"/>
              <a:t>2024-12-02</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8E624044-7726-4473-8343-C2078F3DA86D}" type="slidenum">
              <a:rPr lang="en-CA" smtClean="0"/>
              <a:t>‹#›</a:t>
            </a:fld>
            <a:endParaRPr lang="en-CA"/>
          </a:p>
        </p:txBody>
      </p:sp>
    </p:spTree>
    <p:extLst>
      <p:ext uri="{BB962C8B-B14F-4D97-AF65-F5344CB8AC3E}">
        <p14:creationId xmlns:p14="http://schemas.microsoft.com/office/powerpoint/2010/main" val="25608316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99111" y="2507619"/>
            <a:ext cx="6309360" cy="4184014"/>
          </a:xfrm>
        </p:spPr>
        <p:txBody>
          <a:bodyPr anchor="b"/>
          <a:lstStyle>
            <a:lvl1pPr>
              <a:defRPr sz="4800"/>
            </a:lvl1pPr>
          </a:lstStyle>
          <a:p>
            <a:r>
              <a:rPr lang="en-US"/>
              <a:t>Click to edit Master title style</a:t>
            </a:r>
            <a:endParaRPr lang="en-US" dirty="0"/>
          </a:p>
        </p:txBody>
      </p:sp>
      <p:sp>
        <p:nvSpPr>
          <p:cNvPr id="3" name="Text Placeholder 2"/>
          <p:cNvSpPr>
            <a:spLocks noGrp="1"/>
          </p:cNvSpPr>
          <p:nvPr>
            <p:ph type="body" idx="1"/>
          </p:nvPr>
        </p:nvSpPr>
        <p:spPr>
          <a:xfrm>
            <a:off x="499111" y="6731215"/>
            <a:ext cx="6309360" cy="2200274"/>
          </a:xfrm>
        </p:spPr>
        <p:txBody>
          <a:bodyPr/>
          <a:lstStyle>
            <a:lvl1pPr marL="0" indent="0">
              <a:buNone/>
              <a:defRPr sz="1920">
                <a:solidFill>
                  <a:schemeClr val="tx1"/>
                </a:solidFill>
              </a:defRPr>
            </a:lvl1pPr>
            <a:lvl2pPr marL="365728" indent="0">
              <a:buNone/>
              <a:defRPr sz="1600">
                <a:solidFill>
                  <a:schemeClr val="tx1">
                    <a:tint val="75000"/>
                  </a:schemeClr>
                </a:solidFill>
              </a:defRPr>
            </a:lvl2pPr>
            <a:lvl3pPr marL="731456" indent="0">
              <a:buNone/>
              <a:defRPr sz="1440">
                <a:solidFill>
                  <a:schemeClr val="tx1">
                    <a:tint val="75000"/>
                  </a:schemeClr>
                </a:solidFill>
              </a:defRPr>
            </a:lvl3pPr>
            <a:lvl4pPr marL="1097184" indent="0">
              <a:buNone/>
              <a:defRPr sz="1280">
                <a:solidFill>
                  <a:schemeClr val="tx1">
                    <a:tint val="75000"/>
                  </a:schemeClr>
                </a:solidFill>
              </a:defRPr>
            </a:lvl4pPr>
            <a:lvl5pPr marL="1462912" indent="0">
              <a:buNone/>
              <a:defRPr sz="1280">
                <a:solidFill>
                  <a:schemeClr val="tx1">
                    <a:tint val="75000"/>
                  </a:schemeClr>
                </a:solidFill>
              </a:defRPr>
            </a:lvl5pPr>
            <a:lvl6pPr marL="1828640" indent="0">
              <a:buNone/>
              <a:defRPr sz="1280">
                <a:solidFill>
                  <a:schemeClr val="tx1">
                    <a:tint val="75000"/>
                  </a:schemeClr>
                </a:solidFill>
              </a:defRPr>
            </a:lvl6pPr>
            <a:lvl7pPr marL="2194368" indent="0">
              <a:buNone/>
              <a:defRPr sz="1280">
                <a:solidFill>
                  <a:schemeClr val="tx1">
                    <a:tint val="75000"/>
                  </a:schemeClr>
                </a:solidFill>
              </a:defRPr>
            </a:lvl7pPr>
            <a:lvl8pPr marL="2560095" indent="0">
              <a:buNone/>
              <a:defRPr sz="1280">
                <a:solidFill>
                  <a:schemeClr val="tx1">
                    <a:tint val="75000"/>
                  </a:schemeClr>
                </a:solidFill>
              </a:defRPr>
            </a:lvl8pPr>
            <a:lvl9pPr marL="2925823" indent="0">
              <a:buNone/>
              <a:defRPr sz="128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70760C5-09C6-4343-B9A5-08EF06F5C243}" type="datetimeFigureOut">
              <a:rPr lang="en-CA" smtClean="0"/>
              <a:t>2024-12-02</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8E624044-7726-4473-8343-C2078F3DA86D}" type="slidenum">
              <a:rPr lang="en-CA" smtClean="0"/>
              <a:t>‹#›</a:t>
            </a:fld>
            <a:endParaRPr lang="en-CA"/>
          </a:p>
        </p:txBody>
      </p:sp>
    </p:spTree>
    <p:extLst>
      <p:ext uri="{BB962C8B-B14F-4D97-AF65-F5344CB8AC3E}">
        <p14:creationId xmlns:p14="http://schemas.microsoft.com/office/powerpoint/2010/main" val="14966809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02920" y="2677584"/>
            <a:ext cx="3108960" cy="6381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703320" y="2677584"/>
            <a:ext cx="3108960" cy="6381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70760C5-09C6-4343-B9A5-08EF06F5C243}" type="datetimeFigureOut">
              <a:rPr lang="en-CA" smtClean="0"/>
              <a:t>2024-12-02</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8E624044-7726-4473-8343-C2078F3DA86D}" type="slidenum">
              <a:rPr lang="en-CA" smtClean="0"/>
              <a:t>‹#›</a:t>
            </a:fld>
            <a:endParaRPr lang="en-CA"/>
          </a:p>
        </p:txBody>
      </p:sp>
    </p:spTree>
    <p:extLst>
      <p:ext uri="{BB962C8B-B14F-4D97-AF65-F5344CB8AC3E}">
        <p14:creationId xmlns:p14="http://schemas.microsoft.com/office/powerpoint/2010/main" val="37450171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3873" y="535519"/>
            <a:ext cx="6309360" cy="1944159"/>
          </a:xfrm>
        </p:spPr>
        <p:txBody>
          <a:bodyPr/>
          <a:lstStyle/>
          <a:p>
            <a:r>
              <a:rPr lang="en-US"/>
              <a:t>Click to edit Master title style</a:t>
            </a:r>
            <a:endParaRPr lang="en-US" dirty="0"/>
          </a:p>
        </p:txBody>
      </p:sp>
      <p:sp>
        <p:nvSpPr>
          <p:cNvPr id="3" name="Text Placeholder 2"/>
          <p:cNvSpPr>
            <a:spLocks noGrp="1"/>
          </p:cNvSpPr>
          <p:nvPr>
            <p:ph type="body" idx="1"/>
          </p:nvPr>
        </p:nvSpPr>
        <p:spPr>
          <a:xfrm>
            <a:off x="503874" y="2465706"/>
            <a:ext cx="3094672" cy="1208404"/>
          </a:xfrm>
        </p:spPr>
        <p:txBody>
          <a:bodyPr anchor="b"/>
          <a:lstStyle>
            <a:lvl1pPr marL="0" indent="0">
              <a:buNone/>
              <a:defRPr sz="1920" b="1"/>
            </a:lvl1pPr>
            <a:lvl2pPr marL="365728" indent="0">
              <a:buNone/>
              <a:defRPr sz="1600" b="1"/>
            </a:lvl2pPr>
            <a:lvl3pPr marL="731456" indent="0">
              <a:buNone/>
              <a:defRPr sz="1440" b="1"/>
            </a:lvl3pPr>
            <a:lvl4pPr marL="1097184" indent="0">
              <a:buNone/>
              <a:defRPr sz="1280" b="1"/>
            </a:lvl4pPr>
            <a:lvl5pPr marL="1462912" indent="0">
              <a:buNone/>
              <a:defRPr sz="1280" b="1"/>
            </a:lvl5pPr>
            <a:lvl6pPr marL="1828640" indent="0">
              <a:buNone/>
              <a:defRPr sz="1280" b="1"/>
            </a:lvl6pPr>
            <a:lvl7pPr marL="2194368" indent="0">
              <a:buNone/>
              <a:defRPr sz="1280" b="1"/>
            </a:lvl7pPr>
            <a:lvl8pPr marL="2560095" indent="0">
              <a:buNone/>
              <a:defRPr sz="1280" b="1"/>
            </a:lvl8pPr>
            <a:lvl9pPr marL="2925823" indent="0">
              <a:buNone/>
              <a:defRPr sz="1280" b="1"/>
            </a:lvl9pPr>
          </a:lstStyle>
          <a:p>
            <a:pPr lvl="0"/>
            <a:r>
              <a:rPr lang="en-US"/>
              <a:t>Click to edit Master text styles</a:t>
            </a:r>
          </a:p>
        </p:txBody>
      </p:sp>
      <p:sp>
        <p:nvSpPr>
          <p:cNvPr id="4" name="Content Placeholder 3"/>
          <p:cNvSpPr>
            <a:spLocks noGrp="1"/>
          </p:cNvSpPr>
          <p:nvPr>
            <p:ph sz="half" idx="2"/>
          </p:nvPr>
        </p:nvSpPr>
        <p:spPr>
          <a:xfrm>
            <a:off x="503874" y="3674110"/>
            <a:ext cx="3094672"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703321" y="2465706"/>
            <a:ext cx="3109913" cy="1208404"/>
          </a:xfrm>
        </p:spPr>
        <p:txBody>
          <a:bodyPr anchor="b"/>
          <a:lstStyle>
            <a:lvl1pPr marL="0" indent="0">
              <a:buNone/>
              <a:defRPr sz="1920" b="1"/>
            </a:lvl1pPr>
            <a:lvl2pPr marL="365728" indent="0">
              <a:buNone/>
              <a:defRPr sz="1600" b="1"/>
            </a:lvl2pPr>
            <a:lvl3pPr marL="731456" indent="0">
              <a:buNone/>
              <a:defRPr sz="1440" b="1"/>
            </a:lvl3pPr>
            <a:lvl4pPr marL="1097184" indent="0">
              <a:buNone/>
              <a:defRPr sz="1280" b="1"/>
            </a:lvl4pPr>
            <a:lvl5pPr marL="1462912" indent="0">
              <a:buNone/>
              <a:defRPr sz="1280" b="1"/>
            </a:lvl5pPr>
            <a:lvl6pPr marL="1828640" indent="0">
              <a:buNone/>
              <a:defRPr sz="1280" b="1"/>
            </a:lvl6pPr>
            <a:lvl7pPr marL="2194368" indent="0">
              <a:buNone/>
              <a:defRPr sz="1280" b="1"/>
            </a:lvl7pPr>
            <a:lvl8pPr marL="2560095" indent="0">
              <a:buNone/>
              <a:defRPr sz="1280" b="1"/>
            </a:lvl8pPr>
            <a:lvl9pPr marL="2925823" indent="0">
              <a:buNone/>
              <a:defRPr sz="1280" b="1"/>
            </a:lvl9pPr>
          </a:lstStyle>
          <a:p>
            <a:pPr lvl="0"/>
            <a:r>
              <a:rPr lang="en-US"/>
              <a:t>Click to edit Master text styles</a:t>
            </a:r>
          </a:p>
        </p:txBody>
      </p:sp>
      <p:sp>
        <p:nvSpPr>
          <p:cNvPr id="6" name="Content Placeholder 5"/>
          <p:cNvSpPr>
            <a:spLocks noGrp="1"/>
          </p:cNvSpPr>
          <p:nvPr>
            <p:ph sz="quarter" idx="4"/>
          </p:nvPr>
        </p:nvSpPr>
        <p:spPr>
          <a:xfrm>
            <a:off x="3703321" y="3674110"/>
            <a:ext cx="3109913"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70760C5-09C6-4343-B9A5-08EF06F5C243}" type="datetimeFigureOut">
              <a:rPr lang="en-CA" smtClean="0"/>
              <a:t>2024-12-02</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8E624044-7726-4473-8343-C2078F3DA86D}" type="slidenum">
              <a:rPr lang="en-CA" smtClean="0"/>
              <a:t>‹#›</a:t>
            </a:fld>
            <a:endParaRPr lang="en-CA"/>
          </a:p>
        </p:txBody>
      </p:sp>
    </p:spTree>
    <p:extLst>
      <p:ext uri="{BB962C8B-B14F-4D97-AF65-F5344CB8AC3E}">
        <p14:creationId xmlns:p14="http://schemas.microsoft.com/office/powerpoint/2010/main" val="22644816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70760C5-09C6-4343-B9A5-08EF06F5C243}" type="datetimeFigureOut">
              <a:rPr lang="en-CA" smtClean="0"/>
              <a:t>2024-12-02</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8E624044-7726-4473-8343-C2078F3DA86D}" type="slidenum">
              <a:rPr lang="en-CA" smtClean="0"/>
              <a:t>‹#›</a:t>
            </a:fld>
            <a:endParaRPr lang="en-CA"/>
          </a:p>
        </p:txBody>
      </p:sp>
    </p:spTree>
    <p:extLst>
      <p:ext uri="{BB962C8B-B14F-4D97-AF65-F5344CB8AC3E}">
        <p14:creationId xmlns:p14="http://schemas.microsoft.com/office/powerpoint/2010/main" val="397359013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0760C5-09C6-4343-B9A5-08EF06F5C243}" type="datetimeFigureOut">
              <a:rPr lang="en-CA" smtClean="0"/>
              <a:t>2024-12-02</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8E624044-7726-4473-8343-C2078F3DA86D}" type="slidenum">
              <a:rPr lang="en-CA" smtClean="0"/>
              <a:t>‹#›</a:t>
            </a:fld>
            <a:endParaRPr lang="en-CA"/>
          </a:p>
        </p:txBody>
      </p:sp>
    </p:spTree>
    <p:extLst>
      <p:ext uri="{BB962C8B-B14F-4D97-AF65-F5344CB8AC3E}">
        <p14:creationId xmlns:p14="http://schemas.microsoft.com/office/powerpoint/2010/main" val="20958909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3873" y="670560"/>
            <a:ext cx="2359342" cy="2346960"/>
          </a:xfrm>
        </p:spPr>
        <p:txBody>
          <a:bodyPr anchor="b"/>
          <a:lstStyle>
            <a:lvl1pPr>
              <a:defRPr sz="2560"/>
            </a:lvl1pPr>
          </a:lstStyle>
          <a:p>
            <a:r>
              <a:rPr lang="en-US"/>
              <a:t>Click to edit Master title style</a:t>
            </a:r>
            <a:endParaRPr lang="en-US" dirty="0"/>
          </a:p>
        </p:txBody>
      </p:sp>
      <p:sp>
        <p:nvSpPr>
          <p:cNvPr id="3" name="Content Placeholder 2"/>
          <p:cNvSpPr>
            <a:spLocks noGrp="1"/>
          </p:cNvSpPr>
          <p:nvPr>
            <p:ph idx="1"/>
          </p:nvPr>
        </p:nvSpPr>
        <p:spPr>
          <a:xfrm>
            <a:off x="3109913" y="1448226"/>
            <a:ext cx="3703320" cy="7147983"/>
          </a:xfrm>
        </p:spPr>
        <p:txBody>
          <a:bodyPr/>
          <a:lstStyle>
            <a:lvl1pPr>
              <a:defRPr sz="2560"/>
            </a:lvl1pPr>
            <a:lvl2pPr>
              <a:defRPr sz="2240"/>
            </a:lvl2pPr>
            <a:lvl3pPr>
              <a:defRPr sz="192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03873" y="3017521"/>
            <a:ext cx="2359342" cy="5590329"/>
          </a:xfrm>
        </p:spPr>
        <p:txBody>
          <a:bodyPr/>
          <a:lstStyle>
            <a:lvl1pPr marL="0" indent="0">
              <a:buNone/>
              <a:defRPr sz="1280"/>
            </a:lvl1pPr>
            <a:lvl2pPr marL="365728" indent="0">
              <a:buNone/>
              <a:defRPr sz="1120"/>
            </a:lvl2pPr>
            <a:lvl3pPr marL="731456" indent="0">
              <a:buNone/>
              <a:defRPr sz="960"/>
            </a:lvl3pPr>
            <a:lvl4pPr marL="1097184" indent="0">
              <a:buNone/>
              <a:defRPr sz="800"/>
            </a:lvl4pPr>
            <a:lvl5pPr marL="1462912" indent="0">
              <a:buNone/>
              <a:defRPr sz="800"/>
            </a:lvl5pPr>
            <a:lvl6pPr marL="1828640" indent="0">
              <a:buNone/>
              <a:defRPr sz="800"/>
            </a:lvl6pPr>
            <a:lvl7pPr marL="2194368" indent="0">
              <a:buNone/>
              <a:defRPr sz="800"/>
            </a:lvl7pPr>
            <a:lvl8pPr marL="2560095" indent="0">
              <a:buNone/>
              <a:defRPr sz="800"/>
            </a:lvl8pPr>
            <a:lvl9pPr marL="2925823" indent="0">
              <a:buNone/>
              <a:defRPr sz="800"/>
            </a:lvl9pPr>
          </a:lstStyle>
          <a:p>
            <a:pPr lvl="0"/>
            <a:r>
              <a:rPr lang="en-US"/>
              <a:t>Click to edit Master text styles</a:t>
            </a:r>
          </a:p>
        </p:txBody>
      </p:sp>
      <p:sp>
        <p:nvSpPr>
          <p:cNvPr id="5" name="Date Placeholder 4"/>
          <p:cNvSpPr>
            <a:spLocks noGrp="1"/>
          </p:cNvSpPr>
          <p:nvPr>
            <p:ph type="dt" sz="half" idx="10"/>
          </p:nvPr>
        </p:nvSpPr>
        <p:spPr/>
        <p:txBody>
          <a:bodyPr/>
          <a:lstStyle/>
          <a:p>
            <a:fld id="{F70760C5-09C6-4343-B9A5-08EF06F5C243}" type="datetimeFigureOut">
              <a:rPr lang="en-CA" smtClean="0"/>
              <a:t>2024-12-02</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8E624044-7726-4473-8343-C2078F3DA86D}" type="slidenum">
              <a:rPr lang="en-CA" smtClean="0"/>
              <a:t>‹#›</a:t>
            </a:fld>
            <a:endParaRPr lang="en-CA"/>
          </a:p>
        </p:txBody>
      </p:sp>
    </p:spTree>
    <p:extLst>
      <p:ext uri="{BB962C8B-B14F-4D97-AF65-F5344CB8AC3E}">
        <p14:creationId xmlns:p14="http://schemas.microsoft.com/office/powerpoint/2010/main" val="28418416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3873" y="670560"/>
            <a:ext cx="2359342" cy="2346960"/>
          </a:xfrm>
        </p:spPr>
        <p:txBody>
          <a:bodyPr anchor="b"/>
          <a:lstStyle>
            <a:lvl1pPr>
              <a:defRPr sz="2560"/>
            </a:lvl1pPr>
          </a:lstStyle>
          <a:p>
            <a:r>
              <a:rPr lang="en-US"/>
              <a:t>Click to edit Master title style</a:t>
            </a:r>
            <a:endParaRPr lang="en-US" dirty="0"/>
          </a:p>
        </p:txBody>
      </p:sp>
      <p:sp>
        <p:nvSpPr>
          <p:cNvPr id="3" name="Picture Placeholder 2"/>
          <p:cNvSpPr>
            <a:spLocks noGrp="1" noChangeAspect="1"/>
          </p:cNvSpPr>
          <p:nvPr>
            <p:ph type="pic" idx="1"/>
          </p:nvPr>
        </p:nvSpPr>
        <p:spPr>
          <a:xfrm>
            <a:off x="3109913" y="1448226"/>
            <a:ext cx="3703320" cy="7147983"/>
          </a:xfrm>
        </p:spPr>
        <p:txBody>
          <a:bodyPr anchor="t"/>
          <a:lstStyle>
            <a:lvl1pPr marL="0" indent="0">
              <a:buNone/>
              <a:defRPr sz="2560"/>
            </a:lvl1pPr>
            <a:lvl2pPr marL="365728" indent="0">
              <a:buNone/>
              <a:defRPr sz="2240"/>
            </a:lvl2pPr>
            <a:lvl3pPr marL="731456" indent="0">
              <a:buNone/>
              <a:defRPr sz="1920"/>
            </a:lvl3pPr>
            <a:lvl4pPr marL="1097184" indent="0">
              <a:buNone/>
              <a:defRPr sz="1600"/>
            </a:lvl4pPr>
            <a:lvl5pPr marL="1462912" indent="0">
              <a:buNone/>
              <a:defRPr sz="1600"/>
            </a:lvl5pPr>
            <a:lvl6pPr marL="1828640" indent="0">
              <a:buNone/>
              <a:defRPr sz="1600"/>
            </a:lvl6pPr>
            <a:lvl7pPr marL="2194368" indent="0">
              <a:buNone/>
              <a:defRPr sz="1600"/>
            </a:lvl7pPr>
            <a:lvl8pPr marL="2560095" indent="0">
              <a:buNone/>
              <a:defRPr sz="1600"/>
            </a:lvl8pPr>
            <a:lvl9pPr marL="2925823"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03873" y="3017521"/>
            <a:ext cx="2359342" cy="5590329"/>
          </a:xfrm>
        </p:spPr>
        <p:txBody>
          <a:bodyPr/>
          <a:lstStyle>
            <a:lvl1pPr marL="0" indent="0">
              <a:buNone/>
              <a:defRPr sz="1280"/>
            </a:lvl1pPr>
            <a:lvl2pPr marL="365728" indent="0">
              <a:buNone/>
              <a:defRPr sz="1120"/>
            </a:lvl2pPr>
            <a:lvl3pPr marL="731456" indent="0">
              <a:buNone/>
              <a:defRPr sz="960"/>
            </a:lvl3pPr>
            <a:lvl4pPr marL="1097184" indent="0">
              <a:buNone/>
              <a:defRPr sz="800"/>
            </a:lvl4pPr>
            <a:lvl5pPr marL="1462912" indent="0">
              <a:buNone/>
              <a:defRPr sz="800"/>
            </a:lvl5pPr>
            <a:lvl6pPr marL="1828640" indent="0">
              <a:buNone/>
              <a:defRPr sz="800"/>
            </a:lvl6pPr>
            <a:lvl7pPr marL="2194368" indent="0">
              <a:buNone/>
              <a:defRPr sz="800"/>
            </a:lvl7pPr>
            <a:lvl8pPr marL="2560095" indent="0">
              <a:buNone/>
              <a:defRPr sz="800"/>
            </a:lvl8pPr>
            <a:lvl9pPr marL="2925823" indent="0">
              <a:buNone/>
              <a:defRPr sz="800"/>
            </a:lvl9pPr>
          </a:lstStyle>
          <a:p>
            <a:pPr lvl="0"/>
            <a:r>
              <a:rPr lang="en-US"/>
              <a:t>Click to edit Master text styles</a:t>
            </a:r>
          </a:p>
        </p:txBody>
      </p:sp>
      <p:sp>
        <p:nvSpPr>
          <p:cNvPr id="5" name="Date Placeholder 4"/>
          <p:cNvSpPr>
            <a:spLocks noGrp="1"/>
          </p:cNvSpPr>
          <p:nvPr>
            <p:ph type="dt" sz="half" idx="10"/>
          </p:nvPr>
        </p:nvSpPr>
        <p:spPr/>
        <p:txBody>
          <a:bodyPr/>
          <a:lstStyle/>
          <a:p>
            <a:fld id="{F70760C5-09C6-4343-B9A5-08EF06F5C243}" type="datetimeFigureOut">
              <a:rPr lang="en-CA" smtClean="0"/>
              <a:t>2024-12-02</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8E624044-7726-4473-8343-C2078F3DA86D}" type="slidenum">
              <a:rPr lang="en-CA" smtClean="0"/>
              <a:t>‹#›</a:t>
            </a:fld>
            <a:endParaRPr lang="en-CA"/>
          </a:p>
        </p:txBody>
      </p:sp>
    </p:spTree>
    <p:extLst>
      <p:ext uri="{BB962C8B-B14F-4D97-AF65-F5344CB8AC3E}">
        <p14:creationId xmlns:p14="http://schemas.microsoft.com/office/powerpoint/2010/main" val="33819386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70760C5-09C6-4343-B9A5-08EF06F5C243}" type="datetimeFigureOut">
              <a:rPr lang="en-CA" smtClean="0"/>
              <a:t>2024-12-02</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8E624044-7726-4473-8343-C2078F3DA86D}" type="slidenum">
              <a:rPr lang="en-CA" smtClean="0"/>
              <a:t>‹#›</a:t>
            </a:fld>
            <a:endParaRPr lang="en-CA"/>
          </a:p>
        </p:txBody>
      </p:sp>
    </p:spTree>
    <p:extLst>
      <p:ext uri="{BB962C8B-B14F-4D97-AF65-F5344CB8AC3E}">
        <p14:creationId xmlns:p14="http://schemas.microsoft.com/office/powerpoint/2010/main" val="386405046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234941" y="535517"/>
            <a:ext cx="1577340" cy="852402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02920" y="535517"/>
            <a:ext cx="4640580" cy="852402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70760C5-09C6-4343-B9A5-08EF06F5C243}" type="datetimeFigureOut">
              <a:rPr lang="en-CA" smtClean="0"/>
              <a:t>2024-12-02</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8E624044-7726-4473-8343-C2078F3DA86D}" type="slidenum">
              <a:rPr lang="en-CA" smtClean="0"/>
              <a:t>‹#›</a:t>
            </a:fld>
            <a:endParaRPr lang="en-CA"/>
          </a:p>
        </p:txBody>
      </p:sp>
    </p:spTree>
    <p:extLst>
      <p:ext uri="{BB962C8B-B14F-4D97-AF65-F5344CB8AC3E}">
        <p14:creationId xmlns:p14="http://schemas.microsoft.com/office/powerpoint/2010/main" val="25524912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99110" y="2507617"/>
            <a:ext cx="6309360" cy="4184014"/>
          </a:xfrm>
        </p:spPr>
        <p:txBody>
          <a:bodyPr anchor="b"/>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499110" y="6731213"/>
            <a:ext cx="6309360" cy="2200274"/>
          </a:xfrm>
        </p:spPr>
        <p:txBody>
          <a:bodyPr/>
          <a:lstStyle>
            <a:lvl1pPr marL="0" indent="0">
              <a:buNone/>
              <a:defRPr sz="1440">
                <a:solidFill>
                  <a:schemeClr val="tx1">
                    <a:tint val="82000"/>
                  </a:schemeClr>
                </a:solidFill>
              </a:defRPr>
            </a:lvl1pPr>
            <a:lvl2pPr marL="274320" indent="0">
              <a:buNone/>
              <a:defRPr sz="1200">
                <a:solidFill>
                  <a:schemeClr val="tx1">
                    <a:tint val="82000"/>
                  </a:schemeClr>
                </a:solidFill>
              </a:defRPr>
            </a:lvl2pPr>
            <a:lvl3pPr marL="548640" indent="0">
              <a:buNone/>
              <a:defRPr sz="1080">
                <a:solidFill>
                  <a:schemeClr val="tx1">
                    <a:tint val="82000"/>
                  </a:schemeClr>
                </a:solidFill>
              </a:defRPr>
            </a:lvl3pPr>
            <a:lvl4pPr marL="822960" indent="0">
              <a:buNone/>
              <a:defRPr sz="960">
                <a:solidFill>
                  <a:schemeClr val="tx1">
                    <a:tint val="82000"/>
                  </a:schemeClr>
                </a:solidFill>
              </a:defRPr>
            </a:lvl4pPr>
            <a:lvl5pPr marL="1097280" indent="0">
              <a:buNone/>
              <a:defRPr sz="960">
                <a:solidFill>
                  <a:schemeClr val="tx1">
                    <a:tint val="82000"/>
                  </a:schemeClr>
                </a:solidFill>
              </a:defRPr>
            </a:lvl5pPr>
            <a:lvl6pPr marL="1371600" indent="0">
              <a:buNone/>
              <a:defRPr sz="960">
                <a:solidFill>
                  <a:schemeClr val="tx1">
                    <a:tint val="82000"/>
                  </a:schemeClr>
                </a:solidFill>
              </a:defRPr>
            </a:lvl6pPr>
            <a:lvl7pPr marL="1645920" indent="0">
              <a:buNone/>
              <a:defRPr sz="960">
                <a:solidFill>
                  <a:schemeClr val="tx1">
                    <a:tint val="82000"/>
                  </a:schemeClr>
                </a:solidFill>
              </a:defRPr>
            </a:lvl7pPr>
            <a:lvl8pPr marL="1920240" indent="0">
              <a:buNone/>
              <a:defRPr sz="960">
                <a:solidFill>
                  <a:schemeClr val="tx1">
                    <a:tint val="82000"/>
                  </a:schemeClr>
                </a:solidFill>
              </a:defRPr>
            </a:lvl8pPr>
            <a:lvl9pPr marL="2194560" indent="0">
              <a:buNone/>
              <a:defRPr sz="96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12/2/2024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02920" y="2677584"/>
            <a:ext cx="3108960" cy="6381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703320" y="2677584"/>
            <a:ext cx="3108960" cy="6381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6CE7D5-CF57-46EF-B807-FDD0502418D4}" type="datetimeFigureOut">
              <a:rPr lang="en-US" smtClean="0"/>
              <a:t>12/2/2024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3873" y="535517"/>
            <a:ext cx="6309360" cy="1944159"/>
          </a:xfrm>
        </p:spPr>
        <p:txBody>
          <a:bodyPr/>
          <a:lstStyle/>
          <a:p>
            <a:r>
              <a:rPr lang="en-US"/>
              <a:t>Click to edit Master title style</a:t>
            </a:r>
            <a:endParaRPr lang="en-US" dirty="0"/>
          </a:p>
        </p:txBody>
      </p:sp>
      <p:sp>
        <p:nvSpPr>
          <p:cNvPr id="3" name="Text Placeholder 2"/>
          <p:cNvSpPr>
            <a:spLocks noGrp="1"/>
          </p:cNvSpPr>
          <p:nvPr>
            <p:ph type="body" idx="1"/>
          </p:nvPr>
        </p:nvSpPr>
        <p:spPr>
          <a:xfrm>
            <a:off x="503873" y="2465706"/>
            <a:ext cx="3094672" cy="1208404"/>
          </a:xfrm>
        </p:spPr>
        <p:txBody>
          <a:bodyPr anchor="b"/>
          <a:lstStyle>
            <a:lvl1pPr marL="0" indent="0">
              <a:buNone/>
              <a:defRPr sz="1440" b="1"/>
            </a:lvl1pPr>
            <a:lvl2pPr marL="274320" indent="0">
              <a:buNone/>
              <a:defRPr sz="1200" b="1"/>
            </a:lvl2pPr>
            <a:lvl3pPr marL="548640" indent="0">
              <a:buNone/>
              <a:defRPr sz="1080" b="1"/>
            </a:lvl3pPr>
            <a:lvl4pPr marL="822960" indent="0">
              <a:buNone/>
              <a:defRPr sz="960" b="1"/>
            </a:lvl4pPr>
            <a:lvl5pPr marL="1097280" indent="0">
              <a:buNone/>
              <a:defRPr sz="960" b="1"/>
            </a:lvl5pPr>
            <a:lvl6pPr marL="1371600" indent="0">
              <a:buNone/>
              <a:defRPr sz="960" b="1"/>
            </a:lvl6pPr>
            <a:lvl7pPr marL="1645920" indent="0">
              <a:buNone/>
              <a:defRPr sz="960" b="1"/>
            </a:lvl7pPr>
            <a:lvl8pPr marL="1920240" indent="0">
              <a:buNone/>
              <a:defRPr sz="960" b="1"/>
            </a:lvl8pPr>
            <a:lvl9pPr marL="2194560" indent="0">
              <a:buNone/>
              <a:defRPr sz="960" b="1"/>
            </a:lvl9pPr>
          </a:lstStyle>
          <a:p>
            <a:pPr lvl="0"/>
            <a:r>
              <a:rPr lang="en-US"/>
              <a:t>Click to edit Master text styles</a:t>
            </a:r>
          </a:p>
        </p:txBody>
      </p:sp>
      <p:sp>
        <p:nvSpPr>
          <p:cNvPr id="4" name="Content Placeholder 3"/>
          <p:cNvSpPr>
            <a:spLocks noGrp="1"/>
          </p:cNvSpPr>
          <p:nvPr>
            <p:ph sz="half" idx="2"/>
          </p:nvPr>
        </p:nvSpPr>
        <p:spPr>
          <a:xfrm>
            <a:off x="503873" y="3674110"/>
            <a:ext cx="3094672"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703320" y="2465706"/>
            <a:ext cx="3109913" cy="1208404"/>
          </a:xfrm>
        </p:spPr>
        <p:txBody>
          <a:bodyPr anchor="b"/>
          <a:lstStyle>
            <a:lvl1pPr marL="0" indent="0">
              <a:buNone/>
              <a:defRPr sz="1440" b="1"/>
            </a:lvl1pPr>
            <a:lvl2pPr marL="274320" indent="0">
              <a:buNone/>
              <a:defRPr sz="1200" b="1"/>
            </a:lvl2pPr>
            <a:lvl3pPr marL="548640" indent="0">
              <a:buNone/>
              <a:defRPr sz="1080" b="1"/>
            </a:lvl3pPr>
            <a:lvl4pPr marL="822960" indent="0">
              <a:buNone/>
              <a:defRPr sz="960" b="1"/>
            </a:lvl4pPr>
            <a:lvl5pPr marL="1097280" indent="0">
              <a:buNone/>
              <a:defRPr sz="960" b="1"/>
            </a:lvl5pPr>
            <a:lvl6pPr marL="1371600" indent="0">
              <a:buNone/>
              <a:defRPr sz="960" b="1"/>
            </a:lvl6pPr>
            <a:lvl7pPr marL="1645920" indent="0">
              <a:buNone/>
              <a:defRPr sz="960" b="1"/>
            </a:lvl7pPr>
            <a:lvl8pPr marL="1920240" indent="0">
              <a:buNone/>
              <a:defRPr sz="960" b="1"/>
            </a:lvl8pPr>
            <a:lvl9pPr marL="2194560" indent="0">
              <a:buNone/>
              <a:defRPr sz="960" b="1"/>
            </a:lvl9pPr>
          </a:lstStyle>
          <a:p>
            <a:pPr lvl="0"/>
            <a:r>
              <a:rPr lang="en-US"/>
              <a:t>Click to edit Master text styles</a:t>
            </a:r>
          </a:p>
        </p:txBody>
      </p:sp>
      <p:sp>
        <p:nvSpPr>
          <p:cNvPr id="6" name="Content Placeholder 5"/>
          <p:cNvSpPr>
            <a:spLocks noGrp="1"/>
          </p:cNvSpPr>
          <p:nvPr>
            <p:ph sz="quarter" idx="4"/>
          </p:nvPr>
        </p:nvSpPr>
        <p:spPr>
          <a:xfrm>
            <a:off x="3703320" y="3674110"/>
            <a:ext cx="3109913"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6CE7D5-CF57-46EF-B807-FDD0502418D4}" type="datetimeFigureOut">
              <a:rPr lang="en-US" smtClean="0"/>
              <a:t>12/2/2024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6CE7D5-CF57-46EF-B807-FDD0502418D4}" type="datetimeFigureOut">
              <a:rPr lang="en-US" smtClean="0"/>
              <a:t>12/2/2024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12/2/2024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3873" y="670560"/>
            <a:ext cx="2359342" cy="2346960"/>
          </a:xfrm>
        </p:spPr>
        <p:txBody>
          <a:bodyPr anchor="b"/>
          <a:lstStyle>
            <a:lvl1pPr>
              <a:defRPr sz="1920"/>
            </a:lvl1pPr>
          </a:lstStyle>
          <a:p>
            <a:r>
              <a:rPr lang="en-US"/>
              <a:t>Click to edit Master title style</a:t>
            </a:r>
            <a:endParaRPr lang="en-US" dirty="0"/>
          </a:p>
        </p:txBody>
      </p:sp>
      <p:sp>
        <p:nvSpPr>
          <p:cNvPr id="3" name="Content Placeholder 2"/>
          <p:cNvSpPr>
            <a:spLocks noGrp="1"/>
          </p:cNvSpPr>
          <p:nvPr>
            <p:ph idx="1"/>
          </p:nvPr>
        </p:nvSpPr>
        <p:spPr>
          <a:xfrm>
            <a:off x="3109913" y="1448224"/>
            <a:ext cx="3703320" cy="7147983"/>
          </a:xfrm>
        </p:spPr>
        <p:txBody>
          <a:bodyPr/>
          <a:lstStyle>
            <a:lvl1pPr>
              <a:defRPr sz="1920"/>
            </a:lvl1pPr>
            <a:lvl2pPr>
              <a:defRPr sz="1680"/>
            </a:lvl2pPr>
            <a:lvl3pPr>
              <a:defRPr sz="144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03873" y="3017520"/>
            <a:ext cx="2359342" cy="5590329"/>
          </a:xfrm>
        </p:spPr>
        <p:txBody>
          <a:bodyPr/>
          <a:lstStyle>
            <a:lvl1pPr marL="0" indent="0">
              <a:buNone/>
              <a:defRPr sz="960"/>
            </a:lvl1pPr>
            <a:lvl2pPr marL="274320" indent="0">
              <a:buNone/>
              <a:defRPr sz="840"/>
            </a:lvl2pPr>
            <a:lvl3pPr marL="548640" indent="0">
              <a:buNone/>
              <a:defRPr sz="720"/>
            </a:lvl3pPr>
            <a:lvl4pPr marL="822960" indent="0">
              <a:buNone/>
              <a:defRPr sz="600"/>
            </a:lvl4pPr>
            <a:lvl5pPr marL="1097280" indent="0">
              <a:buNone/>
              <a:defRPr sz="600"/>
            </a:lvl5pPr>
            <a:lvl6pPr marL="1371600" indent="0">
              <a:buNone/>
              <a:defRPr sz="600"/>
            </a:lvl6pPr>
            <a:lvl7pPr marL="1645920" indent="0">
              <a:buNone/>
              <a:defRPr sz="600"/>
            </a:lvl7pPr>
            <a:lvl8pPr marL="1920240" indent="0">
              <a:buNone/>
              <a:defRPr sz="600"/>
            </a:lvl8pPr>
            <a:lvl9pPr marL="2194560"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3873" y="670560"/>
            <a:ext cx="2359342" cy="2346960"/>
          </a:xfrm>
        </p:spPr>
        <p:txBody>
          <a:bodyPr anchor="b"/>
          <a:lstStyle>
            <a:lvl1pPr>
              <a:defRPr sz="1920"/>
            </a:lvl1pPr>
          </a:lstStyle>
          <a:p>
            <a:r>
              <a:rPr lang="en-US"/>
              <a:t>Click to edit Master title style</a:t>
            </a:r>
            <a:endParaRPr lang="en-US" dirty="0"/>
          </a:p>
        </p:txBody>
      </p:sp>
      <p:sp>
        <p:nvSpPr>
          <p:cNvPr id="3" name="Picture Placeholder 2"/>
          <p:cNvSpPr>
            <a:spLocks noGrp="1" noChangeAspect="1"/>
          </p:cNvSpPr>
          <p:nvPr>
            <p:ph type="pic" idx="1"/>
          </p:nvPr>
        </p:nvSpPr>
        <p:spPr>
          <a:xfrm>
            <a:off x="3109913" y="1448224"/>
            <a:ext cx="3703320" cy="7147983"/>
          </a:xfrm>
        </p:spPr>
        <p:txBody>
          <a:bodyPr anchor="t"/>
          <a:lstStyle>
            <a:lvl1pPr marL="0" indent="0">
              <a:buNone/>
              <a:defRPr sz="1920"/>
            </a:lvl1pPr>
            <a:lvl2pPr marL="274320" indent="0">
              <a:buNone/>
              <a:defRPr sz="1680"/>
            </a:lvl2pPr>
            <a:lvl3pPr marL="548640" indent="0">
              <a:buNone/>
              <a:defRPr sz="1440"/>
            </a:lvl3pPr>
            <a:lvl4pPr marL="822960" indent="0">
              <a:buNone/>
              <a:defRPr sz="1200"/>
            </a:lvl4pPr>
            <a:lvl5pPr marL="1097280" indent="0">
              <a:buNone/>
              <a:defRPr sz="1200"/>
            </a:lvl5pPr>
            <a:lvl6pPr marL="1371600" indent="0">
              <a:buNone/>
              <a:defRPr sz="1200"/>
            </a:lvl6pPr>
            <a:lvl7pPr marL="1645920" indent="0">
              <a:buNone/>
              <a:defRPr sz="1200"/>
            </a:lvl7pPr>
            <a:lvl8pPr marL="1920240" indent="0">
              <a:buNone/>
              <a:defRPr sz="1200"/>
            </a:lvl8pPr>
            <a:lvl9pPr marL="2194560" indent="0">
              <a:buNone/>
              <a:defRPr sz="1200"/>
            </a:lvl9pPr>
          </a:lstStyle>
          <a:p>
            <a:r>
              <a:rPr lang="en-US"/>
              <a:t>Click icon to add picture</a:t>
            </a:r>
            <a:endParaRPr lang="en-US" dirty="0"/>
          </a:p>
        </p:txBody>
      </p:sp>
      <p:sp>
        <p:nvSpPr>
          <p:cNvPr id="4" name="Text Placeholder 3"/>
          <p:cNvSpPr>
            <a:spLocks noGrp="1"/>
          </p:cNvSpPr>
          <p:nvPr>
            <p:ph type="body" sz="half" idx="2"/>
          </p:nvPr>
        </p:nvSpPr>
        <p:spPr>
          <a:xfrm>
            <a:off x="503873" y="3017520"/>
            <a:ext cx="2359342" cy="5590329"/>
          </a:xfrm>
        </p:spPr>
        <p:txBody>
          <a:bodyPr/>
          <a:lstStyle>
            <a:lvl1pPr marL="0" indent="0">
              <a:buNone/>
              <a:defRPr sz="960"/>
            </a:lvl1pPr>
            <a:lvl2pPr marL="274320" indent="0">
              <a:buNone/>
              <a:defRPr sz="840"/>
            </a:lvl2pPr>
            <a:lvl3pPr marL="548640" indent="0">
              <a:buNone/>
              <a:defRPr sz="720"/>
            </a:lvl3pPr>
            <a:lvl4pPr marL="822960" indent="0">
              <a:buNone/>
              <a:defRPr sz="600"/>
            </a:lvl4pPr>
            <a:lvl5pPr marL="1097280" indent="0">
              <a:buNone/>
              <a:defRPr sz="600"/>
            </a:lvl5pPr>
            <a:lvl6pPr marL="1371600" indent="0">
              <a:buNone/>
              <a:defRPr sz="600"/>
            </a:lvl6pPr>
            <a:lvl7pPr marL="1645920" indent="0">
              <a:buNone/>
              <a:defRPr sz="600"/>
            </a:lvl7pPr>
            <a:lvl8pPr marL="1920240" indent="0">
              <a:buNone/>
              <a:defRPr sz="600"/>
            </a:lvl8pPr>
            <a:lvl9pPr marL="2194560"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02920" y="535517"/>
            <a:ext cx="6309360" cy="1944159"/>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02920" y="2677584"/>
            <a:ext cx="6309360" cy="638196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02920" y="9322647"/>
            <a:ext cx="1645920" cy="535517"/>
          </a:xfrm>
          <a:prstGeom prst="rect">
            <a:avLst/>
          </a:prstGeom>
        </p:spPr>
        <p:txBody>
          <a:bodyPr vert="horz" lIns="91440" tIns="45720" rIns="91440" bIns="45720" rtlCol="0" anchor="ctr"/>
          <a:lstStyle>
            <a:lvl1pPr algn="l">
              <a:defRPr sz="720">
                <a:solidFill>
                  <a:schemeClr val="tx1">
                    <a:tint val="82000"/>
                  </a:schemeClr>
                </a:solidFill>
              </a:defRPr>
            </a:lvl1pPr>
          </a:lstStyle>
          <a:p>
            <a:fld id="{846CE7D5-CF57-46EF-B807-FDD0502418D4}" type="datetimeFigureOut">
              <a:rPr lang="en-US" smtClean="0"/>
              <a:t>12/2/2024</a:t>
            </a:fld>
            <a:endParaRPr lang="en-US"/>
          </a:p>
        </p:txBody>
      </p:sp>
      <p:sp>
        <p:nvSpPr>
          <p:cNvPr id="5" name="Footer Placeholder 4"/>
          <p:cNvSpPr>
            <a:spLocks noGrp="1"/>
          </p:cNvSpPr>
          <p:nvPr>
            <p:ph type="ftr" sz="quarter" idx="3"/>
          </p:nvPr>
        </p:nvSpPr>
        <p:spPr>
          <a:xfrm>
            <a:off x="2423160" y="9322647"/>
            <a:ext cx="2468880" cy="535517"/>
          </a:xfrm>
          <a:prstGeom prst="rect">
            <a:avLst/>
          </a:prstGeom>
        </p:spPr>
        <p:txBody>
          <a:bodyPr vert="horz" lIns="91440" tIns="45720" rIns="91440" bIns="45720" rtlCol="0" anchor="ctr"/>
          <a:lstStyle>
            <a:lvl1pPr algn="ctr">
              <a:defRPr sz="720">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5166360" y="9322647"/>
            <a:ext cx="1645920" cy="535517"/>
          </a:xfrm>
          <a:prstGeom prst="rect">
            <a:avLst/>
          </a:prstGeom>
        </p:spPr>
        <p:txBody>
          <a:bodyPr vert="horz" lIns="91440" tIns="45720" rIns="91440" bIns="45720" rtlCol="0" anchor="ctr"/>
          <a:lstStyle>
            <a:lvl1pPr algn="r">
              <a:defRPr sz="720">
                <a:solidFill>
                  <a:schemeClr val="tx1">
                    <a:tint val="82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02921" y="535519"/>
            <a:ext cx="6309360" cy="1944159"/>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02921" y="2677584"/>
            <a:ext cx="6309360" cy="638196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02920" y="9322649"/>
            <a:ext cx="1645920" cy="535517"/>
          </a:xfrm>
          <a:prstGeom prst="rect">
            <a:avLst/>
          </a:prstGeom>
        </p:spPr>
        <p:txBody>
          <a:bodyPr vert="horz" lIns="91440" tIns="45720" rIns="91440" bIns="45720" rtlCol="0" anchor="ctr"/>
          <a:lstStyle>
            <a:lvl1pPr algn="l">
              <a:defRPr sz="960">
                <a:solidFill>
                  <a:schemeClr val="tx1">
                    <a:tint val="75000"/>
                  </a:schemeClr>
                </a:solidFill>
              </a:defRPr>
            </a:lvl1pPr>
          </a:lstStyle>
          <a:p>
            <a:fld id="{F70760C5-09C6-4343-B9A5-08EF06F5C243}" type="datetimeFigureOut">
              <a:rPr lang="en-CA" smtClean="0"/>
              <a:t>2024-12-02</a:t>
            </a:fld>
            <a:endParaRPr lang="en-CA"/>
          </a:p>
        </p:txBody>
      </p:sp>
      <p:sp>
        <p:nvSpPr>
          <p:cNvPr id="5" name="Footer Placeholder 4"/>
          <p:cNvSpPr>
            <a:spLocks noGrp="1"/>
          </p:cNvSpPr>
          <p:nvPr>
            <p:ph type="ftr" sz="quarter" idx="3"/>
          </p:nvPr>
        </p:nvSpPr>
        <p:spPr>
          <a:xfrm>
            <a:off x="2423161" y="9322649"/>
            <a:ext cx="2468880" cy="535517"/>
          </a:xfrm>
          <a:prstGeom prst="rect">
            <a:avLst/>
          </a:prstGeom>
        </p:spPr>
        <p:txBody>
          <a:bodyPr vert="horz" lIns="91440" tIns="45720" rIns="91440" bIns="45720" rtlCol="0" anchor="ctr"/>
          <a:lstStyle>
            <a:lvl1pPr algn="ctr">
              <a:defRPr sz="96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5166361" y="9322649"/>
            <a:ext cx="1645920" cy="535517"/>
          </a:xfrm>
          <a:prstGeom prst="rect">
            <a:avLst/>
          </a:prstGeom>
        </p:spPr>
        <p:txBody>
          <a:bodyPr vert="horz" lIns="91440" tIns="45720" rIns="91440" bIns="45720" rtlCol="0" anchor="ctr"/>
          <a:lstStyle>
            <a:lvl1pPr algn="r">
              <a:defRPr sz="960">
                <a:solidFill>
                  <a:schemeClr val="tx1">
                    <a:tint val="75000"/>
                  </a:schemeClr>
                </a:solidFill>
              </a:defRPr>
            </a:lvl1pPr>
          </a:lstStyle>
          <a:p>
            <a:fld id="{8E624044-7726-4473-8343-C2078F3DA86D}" type="slidenum">
              <a:rPr lang="en-CA" smtClean="0"/>
              <a:t>‹#›</a:t>
            </a:fld>
            <a:endParaRPr lang="en-CA"/>
          </a:p>
        </p:txBody>
      </p:sp>
    </p:spTree>
    <p:extLst>
      <p:ext uri="{BB962C8B-B14F-4D97-AF65-F5344CB8AC3E}">
        <p14:creationId xmlns:p14="http://schemas.microsoft.com/office/powerpoint/2010/main" val="42766790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731456" rtl="0" eaLnBrk="1" latinLnBrk="0" hangingPunct="1">
        <a:lnSpc>
          <a:spcPct val="90000"/>
        </a:lnSpc>
        <a:spcBef>
          <a:spcPct val="0"/>
        </a:spcBef>
        <a:buNone/>
        <a:defRPr sz="3520" kern="1200">
          <a:solidFill>
            <a:schemeClr val="tx1"/>
          </a:solidFill>
          <a:latin typeface="+mj-lt"/>
          <a:ea typeface="+mj-ea"/>
          <a:cs typeface="+mj-cs"/>
        </a:defRPr>
      </a:lvl1pPr>
    </p:titleStyle>
    <p:bodyStyle>
      <a:lvl1pPr marL="182864" indent="-182864" algn="l" defTabSz="731456" rtl="0" eaLnBrk="1" latinLnBrk="0" hangingPunct="1">
        <a:lnSpc>
          <a:spcPct val="90000"/>
        </a:lnSpc>
        <a:spcBef>
          <a:spcPts val="800"/>
        </a:spcBef>
        <a:buFont typeface="Arial" panose="020B0604020202020204" pitchFamily="34" charset="0"/>
        <a:buChar char="•"/>
        <a:defRPr sz="2240" kern="1200">
          <a:solidFill>
            <a:schemeClr val="tx1"/>
          </a:solidFill>
          <a:latin typeface="+mn-lt"/>
          <a:ea typeface="+mn-ea"/>
          <a:cs typeface="+mn-cs"/>
        </a:defRPr>
      </a:lvl1pPr>
      <a:lvl2pPr marL="548592" indent="-182864" algn="l" defTabSz="731456" rtl="0" eaLnBrk="1" latinLnBrk="0" hangingPunct="1">
        <a:lnSpc>
          <a:spcPct val="90000"/>
        </a:lnSpc>
        <a:spcBef>
          <a:spcPts val="400"/>
        </a:spcBef>
        <a:buFont typeface="Arial" panose="020B0604020202020204" pitchFamily="34" charset="0"/>
        <a:buChar char="•"/>
        <a:defRPr sz="1920" kern="1200">
          <a:solidFill>
            <a:schemeClr val="tx1"/>
          </a:solidFill>
          <a:latin typeface="+mn-lt"/>
          <a:ea typeface="+mn-ea"/>
          <a:cs typeface="+mn-cs"/>
        </a:defRPr>
      </a:lvl2pPr>
      <a:lvl3pPr marL="914320" indent="-182864" algn="l" defTabSz="731456"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3pPr>
      <a:lvl4pPr marL="1280048" indent="-182864" algn="l" defTabSz="731456" rtl="0" eaLnBrk="1" latinLnBrk="0" hangingPunct="1">
        <a:lnSpc>
          <a:spcPct val="90000"/>
        </a:lnSpc>
        <a:spcBef>
          <a:spcPts val="400"/>
        </a:spcBef>
        <a:buFont typeface="Arial" panose="020B0604020202020204" pitchFamily="34" charset="0"/>
        <a:buChar char="•"/>
        <a:defRPr sz="1440" kern="1200">
          <a:solidFill>
            <a:schemeClr val="tx1"/>
          </a:solidFill>
          <a:latin typeface="+mn-lt"/>
          <a:ea typeface="+mn-ea"/>
          <a:cs typeface="+mn-cs"/>
        </a:defRPr>
      </a:lvl4pPr>
      <a:lvl5pPr marL="1645776" indent="-182864" algn="l" defTabSz="731456" rtl="0" eaLnBrk="1" latinLnBrk="0" hangingPunct="1">
        <a:lnSpc>
          <a:spcPct val="90000"/>
        </a:lnSpc>
        <a:spcBef>
          <a:spcPts val="400"/>
        </a:spcBef>
        <a:buFont typeface="Arial" panose="020B0604020202020204" pitchFamily="34" charset="0"/>
        <a:buChar char="•"/>
        <a:defRPr sz="1440" kern="1200">
          <a:solidFill>
            <a:schemeClr val="tx1"/>
          </a:solidFill>
          <a:latin typeface="+mn-lt"/>
          <a:ea typeface="+mn-ea"/>
          <a:cs typeface="+mn-cs"/>
        </a:defRPr>
      </a:lvl5pPr>
      <a:lvl6pPr marL="2011504" indent="-182864" algn="l" defTabSz="731456" rtl="0" eaLnBrk="1" latinLnBrk="0" hangingPunct="1">
        <a:lnSpc>
          <a:spcPct val="90000"/>
        </a:lnSpc>
        <a:spcBef>
          <a:spcPts val="400"/>
        </a:spcBef>
        <a:buFont typeface="Arial" panose="020B0604020202020204" pitchFamily="34" charset="0"/>
        <a:buChar char="•"/>
        <a:defRPr sz="1440" kern="1200">
          <a:solidFill>
            <a:schemeClr val="tx1"/>
          </a:solidFill>
          <a:latin typeface="+mn-lt"/>
          <a:ea typeface="+mn-ea"/>
          <a:cs typeface="+mn-cs"/>
        </a:defRPr>
      </a:lvl6pPr>
      <a:lvl7pPr marL="2377232" indent="-182864" algn="l" defTabSz="731456" rtl="0" eaLnBrk="1" latinLnBrk="0" hangingPunct="1">
        <a:lnSpc>
          <a:spcPct val="90000"/>
        </a:lnSpc>
        <a:spcBef>
          <a:spcPts val="400"/>
        </a:spcBef>
        <a:buFont typeface="Arial" panose="020B0604020202020204" pitchFamily="34" charset="0"/>
        <a:buChar char="•"/>
        <a:defRPr sz="1440" kern="1200">
          <a:solidFill>
            <a:schemeClr val="tx1"/>
          </a:solidFill>
          <a:latin typeface="+mn-lt"/>
          <a:ea typeface="+mn-ea"/>
          <a:cs typeface="+mn-cs"/>
        </a:defRPr>
      </a:lvl7pPr>
      <a:lvl8pPr marL="2742960" indent="-182864" algn="l" defTabSz="731456" rtl="0" eaLnBrk="1" latinLnBrk="0" hangingPunct="1">
        <a:lnSpc>
          <a:spcPct val="90000"/>
        </a:lnSpc>
        <a:spcBef>
          <a:spcPts val="400"/>
        </a:spcBef>
        <a:buFont typeface="Arial" panose="020B0604020202020204" pitchFamily="34" charset="0"/>
        <a:buChar char="•"/>
        <a:defRPr sz="1440" kern="1200">
          <a:solidFill>
            <a:schemeClr val="tx1"/>
          </a:solidFill>
          <a:latin typeface="+mn-lt"/>
          <a:ea typeface="+mn-ea"/>
          <a:cs typeface="+mn-cs"/>
        </a:defRPr>
      </a:lvl8pPr>
      <a:lvl9pPr marL="3108688" indent="-182864" algn="l" defTabSz="731456" rtl="0" eaLnBrk="1" latinLnBrk="0" hangingPunct="1">
        <a:lnSpc>
          <a:spcPct val="90000"/>
        </a:lnSpc>
        <a:spcBef>
          <a:spcPts val="400"/>
        </a:spcBef>
        <a:buFont typeface="Arial" panose="020B0604020202020204" pitchFamily="34" charset="0"/>
        <a:buChar char="•"/>
        <a:defRPr sz="1440" kern="1200">
          <a:solidFill>
            <a:schemeClr val="tx1"/>
          </a:solidFill>
          <a:latin typeface="+mn-lt"/>
          <a:ea typeface="+mn-ea"/>
          <a:cs typeface="+mn-cs"/>
        </a:defRPr>
      </a:lvl9pPr>
    </p:bodyStyle>
    <p:otherStyle>
      <a:defPPr>
        <a:defRPr lang="en-US"/>
      </a:defPPr>
      <a:lvl1pPr marL="0" algn="l" defTabSz="731456" rtl="0" eaLnBrk="1" latinLnBrk="0" hangingPunct="1">
        <a:defRPr sz="1440" kern="1200">
          <a:solidFill>
            <a:schemeClr val="tx1"/>
          </a:solidFill>
          <a:latin typeface="+mn-lt"/>
          <a:ea typeface="+mn-ea"/>
          <a:cs typeface="+mn-cs"/>
        </a:defRPr>
      </a:lvl1pPr>
      <a:lvl2pPr marL="365728" algn="l" defTabSz="731456" rtl="0" eaLnBrk="1" latinLnBrk="0" hangingPunct="1">
        <a:defRPr sz="1440" kern="1200">
          <a:solidFill>
            <a:schemeClr val="tx1"/>
          </a:solidFill>
          <a:latin typeface="+mn-lt"/>
          <a:ea typeface="+mn-ea"/>
          <a:cs typeface="+mn-cs"/>
        </a:defRPr>
      </a:lvl2pPr>
      <a:lvl3pPr marL="731456" algn="l" defTabSz="731456" rtl="0" eaLnBrk="1" latinLnBrk="0" hangingPunct="1">
        <a:defRPr sz="1440" kern="1200">
          <a:solidFill>
            <a:schemeClr val="tx1"/>
          </a:solidFill>
          <a:latin typeface="+mn-lt"/>
          <a:ea typeface="+mn-ea"/>
          <a:cs typeface="+mn-cs"/>
        </a:defRPr>
      </a:lvl3pPr>
      <a:lvl4pPr marL="1097184" algn="l" defTabSz="731456" rtl="0" eaLnBrk="1" latinLnBrk="0" hangingPunct="1">
        <a:defRPr sz="1440" kern="1200">
          <a:solidFill>
            <a:schemeClr val="tx1"/>
          </a:solidFill>
          <a:latin typeface="+mn-lt"/>
          <a:ea typeface="+mn-ea"/>
          <a:cs typeface="+mn-cs"/>
        </a:defRPr>
      </a:lvl4pPr>
      <a:lvl5pPr marL="1462912" algn="l" defTabSz="731456" rtl="0" eaLnBrk="1" latinLnBrk="0" hangingPunct="1">
        <a:defRPr sz="1440" kern="1200">
          <a:solidFill>
            <a:schemeClr val="tx1"/>
          </a:solidFill>
          <a:latin typeface="+mn-lt"/>
          <a:ea typeface="+mn-ea"/>
          <a:cs typeface="+mn-cs"/>
        </a:defRPr>
      </a:lvl5pPr>
      <a:lvl6pPr marL="1828640" algn="l" defTabSz="731456" rtl="0" eaLnBrk="1" latinLnBrk="0" hangingPunct="1">
        <a:defRPr sz="1440" kern="1200">
          <a:solidFill>
            <a:schemeClr val="tx1"/>
          </a:solidFill>
          <a:latin typeface="+mn-lt"/>
          <a:ea typeface="+mn-ea"/>
          <a:cs typeface="+mn-cs"/>
        </a:defRPr>
      </a:lvl6pPr>
      <a:lvl7pPr marL="2194368" algn="l" defTabSz="731456" rtl="0" eaLnBrk="1" latinLnBrk="0" hangingPunct="1">
        <a:defRPr sz="1440" kern="1200">
          <a:solidFill>
            <a:schemeClr val="tx1"/>
          </a:solidFill>
          <a:latin typeface="+mn-lt"/>
          <a:ea typeface="+mn-ea"/>
          <a:cs typeface="+mn-cs"/>
        </a:defRPr>
      </a:lvl7pPr>
      <a:lvl8pPr marL="2560095" algn="l" defTabSz="731456" rtl="0" eaLnBrk="1" latinLnBrk="0" hangingPunct="1">
        <a:defRPr sz="1440" kern="1200">
          <a:solidFill>
            <a:schemeClr val="tx1"/>
          </a:solidFill>
          <a:latin typeface="+mn-lt"/>
          <a:ea typeface="+mn-ea"/>
          <a:cs typeface="+mn-cs"/>
        </a:defRPr>
      </a:lvl8pPr>
      <a:lvl9pPr marL="2925823" algn="l" defTabSz="731456" rtl="0" eaLnBrk="1" latinLnBrk="0" hangingPunct="1">
        <a:defRPr sz="144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hyperlink" Target="https://www.aphasia.ca/participics" TargetMode="External"/><Relationship Id="rId7"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hyperlink" Target="https://www.aphasia.ca/participics" TargetMode="External"/></Relationships>
</file>

<file path=ppt/slides/_rels/slide4.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pn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png"/></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hyperlink" Target="https://www.aphasia.ca/participics" TargetMode="External"/><Relationship Id="rId7"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hyperlink" Target="https://www.aphasia.ca/participics" TargetMode="External"/></Relationships>
</file>

<file path=ppt/slides/_rels/slide8.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4.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7820F36B-1165-8106-6531-4A22156AA99D}"/>
              </a:ext>
            </a:extLst>
          </p:cNvPr>
          <p:cNvSpPr txBox="1"/>
          <p:nvPr/>
        </p:nvSpPr>
        <p:spPr>
          <a:xfrm>
            <a:off x="736222" y="7306357"/>
            <a:ext cx="5842755" cy="1481366"/>
          </a:xfrm>
          <a:prstGeom prst="rect">
            <a:avLst/>
          </a:prstGeom>
          <a:noFill/>
        </p:spPr>
        <p:txBody>
          <a:bodyPr rot="0" spcFirstLastPara="0" vertOverflow="overflow" horzOverflow="overflow" vert="horz" wrap="square" lIns="84643" tIns="42322" rIns="84643" bIns="42322" numCol="1" spcCol="0" rtlCol="0" fromWordArt="0" anchor="t" anchorCtr="0" forceAA="0" compatLnSpc="1">
            <a:prstTxWarp prst="textNoShape">
              <a:avLst/>
            </a:prstTxWarp>
            <a:spAutoFit/>
          </a:bodyPr>
          <a:lstStyle/>
          <a:p>
            <a:pPr defTabSz="846398">
              <a:defRPr/>
            </a:pPr>
            <a:r>
              <a:rPr lang="en-US" sz="1296" i="1" dirty="0">
                <a:solidFill>
                  <a:prstClr val="black"/>
                </a:solidFill>
                <a:latin typeface="Calibri"/>
                <a:ea typeface="Open Sans"/>
                <a:cs typeface="Open Sans"/>
              </a:rPr>
              <a:t>Disclaimer: These materials were created using funding from the Provincial Community Stroke Rehabilitation Initiative and crafted by Aran Oberle, Speech Language Pathologist, with input from regional rehab programs. They are not meant to replace professional expertise. Readers should seek advice from a qualified healthcare provider for any concerns. The content of this PowerPoint can be adjusted to suit the needs of healthcare professionals. Users are accountable for confirming the accuracy and suitability of the information for their unique situations.</a:t>
            </a:r>
          </a:p>
        </p:txBody>
      </p:sp>
      <p:sp>
        <p:nvSpPr>
          <p:cNvPr id="8" name="TextBox 7">
            <a:extLst>
              <a:ext uri="{FF2B5EF4-FFF2-40B4-BE49-F238E27FC236}">
                <a16:creationId xmlns:a16="http://schemas.microsoft.com/office/drawing/2014/main" id="{F39DB895-8B62-40C9-A32B-E8F6B6FA410A}"/>
              </a:ext>
            </a:extLst>
          </p:cNvPr>
          <p:cNvSpPr txBox="1"/>
          <p:nvPr/>
        </p:nvSpPr>
        <p:spPr>
          <a:xfrm>
            <a:off x="736221" y="4089005"/>
            <a:ext cx="5842755" cy="2481577"/>
          </a:xfrm>
          <a:prstGeom prst="rect">
            <a:avLst/>
          </a:prstGeom>
          <a:noFill/>
        </p:spPr>
        <p:txBody>
          <a:bodyPr wrap="square">
            <a:spAutoFit/>
          </a:bodyPr>
          <a:lstStyle/>
          <a:p>
            <a:pPr algn="ctr" defTabSz="422270"/>
            <a:r>
              <a:rPr lang="en-CA" sz="5542" dirty="0">
                <a:solidFill>
                  <a:prstClr val="black"/>
                </a:solidFill>
                <a:latin typeface="Calibri" panose="020F0502020204030204"/>
                <a:ea typeface="+mn-lt"/>
                <a:cs typeface="Calibri" panose="020F0502020204030204"/>
              </a:rPr>
              <a:t>Family Meeting Handout</a:t>
            </a:r>
            <a:endParaRPr lang="en-CA" sz="5542" dirty="0">
              <a:solidFill>
                <a:prstClr val="black"/>
              </a:solidFill>
              <a:latin typeface="Calibri" panose="020F0502020204030204"/>
              <a:cs typeface="Calibri" panose="020F0502020204030204"/>
            </a:endParaRPr>
          </a:p>
          <a:p>
            <a:pPr algn="ctr" defTabSz="846398">
              <a:defRPr/>
            </a:pPr>
            <a:endParaRPr lang="en-US" sz="2221" b="1" dirty="0">
              <a:solidFill>
                <a:srgbClr val="E7E6E6">
                  <a:lumMod val="10000"/>
                </a:srgbClr>
              </a:solidFill>
              <a:latin typeface="Calibri"/>
              <a:ea typeface="+mn-lt"/>
              <a:cs typeface="Calibri" panose="020F0502020204030204"/>
            </a:endParaRPr>
          </a:p>
          <a:p>
            <a:pPr algn="ctr" defTabSz="846398">
              <a:defRPr/>
            </a:pPr>
            <a:r>
              <a:rPr lang="en-US" sz="2221" b="1" dirty="0">
                <a:solidFill>
                  <a:srgbClr val="E7E6E6">
                    <a:lumMod val="10000"/>
                  </a:srgbClr>
                </a:solidFill>
                <a:latin typeface="Calibri"/>
                <a:ea typeface="+mn-lt"/>
                <a:cs typeface="Calibri" panose="020F0502020204030204"/>
              </a:rPr>
              <a:t>Aphasia-friendly toolkit Feb 2024 </a:t>
            </a:r>
            <a:endParaRPr lang="en-US" sz="2221" b="1" dirty="0">
              <a:solidFill>
                <a:srgbClr val="E7E6E6">
                  <a:lumMod val="10000"/>
                </a:srgbClr>
              </a:solidFill>
              <a:latin typeface="Calibri"/>
              <a:cs typeface="Calibri"/>
            </a:endParaRPr>
          </a:p>
        </p:txBody>
      </p:sp>
      <p:pic>
        <p:nvPicPr>
          <p:cNvPr id="12" name="Graphic 11">
            <a:extLst>
              <a:ext uri="{FF2B5EF4-FFF2-40B4-BE49-F238E27FC236}">
                <a16:creationId xmlns:a16="http://schemas.microsoft.com/office/drawing/2014/main" id="{281D7713-493E-E832-5B32-52AAD6EF66F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945288" y="1270677"/>
            <a:ext cx="2633688" cy="957704"/>
          </a:xfrm>
          <a:prstGeom prst="rect">
            <a:avLst/>
          </a:prstGeom>
        </p:spPr>
      </p:pic>
      <p:pic>
        <p:nvPicPr>
          <p:cNvPr id="4" name="Picture 3" descr="A logo for a company&#10;&#10;Description automatically generated">
            <a:extLst>
              <a:ext uri="{FF2B5EF4-FFF2-40B4-BE49-F238E27FC236}">
                <a16:creationId xmlns:a16="http://schemas.microsoft.com/office/drawing/2014/main" id="{BD3C9FC3-EE05-9FCD-C1A8-8F791827A23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6225" y="1143780"/>
            <a:ext cx="2633688" cy="1211497"/>
          </a:xfrm>
          <a:prstGeom prst="rect">
            <a:avLst/>
          </a:prstGeom>
        </p:spPr>
      </p:pic>
    </p:spTree>
    <p:extLst>
      <p:ext uri="{BB962C8B-B14F-4D97-AF65-F5344CB8AC3E}">
        <p14:creationId xmlns:p14="http://schemas.microsoft.com/office/powerpoint/2010/main" val="4046967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con&#10;&#10;Description automatically generated">
            <a:extLst>
              <a:ext uri="{FF2B5EF4-FFF2-40B4-BE49-F238E27FC236}">
                <a16:creationId xmlns:a16="http://schemas.microsoft.com/office/drawing/2014/main" id="{606BD985-0218-702A-F681-A6EDC1E64EB0}"/>
              </a:ext>
            </a:extLst>
          </p:cNvPr>
          <p:cNvPicPr>
            <a:picLocks noChangeAspect="1"/>
          </p:cNvPicPr>
          <p:nvPr/>
        </p:nvPicPr>
        <p:blipFill>
          <a:blip r:embed="rId2"/>
          <a:stretch>
            <a:fillRect/>
          </a:stretch>
        </p:blipFill>
        <p:spPr>
          <a:xfrm>
            <a:off x="5922342" y="6455"/>
            <a:ext cx="942257" cy="942975"/>
          </a:xfrm>
          <a:prstGeom prst="rect">
            <a:avLst/>
          </a:prstGeom>
        </p:spPr>
      </p:pic>
      <p:sp>
        <p:nvSpPr>
          <p:cNvPr id="6" name="TextBox 23">
            <a:extLst>
              <a:ext uri="{FF2B5EF4-FFF2-40B4-BE49-F238E27FC236}">
                <a16:creationId xmlns:a16="http://schemas.microsoft.com/office/drawing/2014/main" id="{E5C0F6DF-FD5D-B165-9177-DD38772043E6}"/>
              </a:ext>
            </a:extLst>
          </p:cNvPr>
          <p:cNvSpPr txBox="1"/>
          <p:nvPr/>
        </p:nvSpPr>
        <p:spPr>
          <a:xfrm>
            <a:off x="1923015" y="168073"/>
            <a:ext cx="3015094" cy="52322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CA" sz="2800" b="1" u="sng" dirty="0">
                <a:latin typeface="Century Gothic"/>
              </a:rPr>
              <a:t>Family Meeting</a:t>
            </a:r>
            <a:endParaRPr lang="en-US" u="sng" dirty="0"/>
          </a:p>
        </p:txBody>
      </p:sp>
      <p:sp>
        <p:nvSpPr>
          <p:cNvPr id="8" name="TextBox 12">
            <a:extLst>
              <a:ext uri="{FF2B5EF4-FFF2-40B4-BE49-F238E27FC236}">
                <a16:creationId xmlns:a16="http://schemas.microsoft.com/office/drawing/2014/main" id="{987255BF-064E-CD89-4A2C-A009388546FB}"/>
              </a:ext>
            </a:extLst>
          </p:cNvPr>
          <p:cNvSpPr txBox="1"/>
          <p:nvPr/>
        </p:nvSpPr>
        <p:spPr>
          <a:xfrm>
            <a:off x="4916" y="9871293"/>
            <a:ext cx="5471651" cy="184666"/>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600" i="1" dirty="0">
                <a:solidFill>
                  <a:srgbClr val="272727"/>
                </a:solidFill>
                <a:latin typeface="-apple-system"/>
                <a:cs typeface="Segoe UI"/>
              </a:rPr>
              <a:t>Images used are from </a:t>
            </a:r>
            <a:r>
              <a:rPr lang="en-US" sz="600" i="1" dirty="0" err="1">
                <a:solidFill>
                  <a:srgbClr val="272727"/>
                </a:solidFill>
                <a:latin typeface="-apple-system"/>
                <a:cs typeface="Segoe UI"/>
              </a:rPr>
              <a:t>ParticiPics</a:t>
            </a:r>
            <a:r>
              <a:rPr lang="en-US" sz="600" i="1" dirty="0">
                <a:solidFill>
                  <a:srgbClr val="272727"/>
                </a:solidFill>
                <a:latin typeface="-apple-system"/>
                <a:cs typeface="Segoe UI"/>
              </a:rPr>
              <a:t> – a free, searchable database of pictographic images developed by the Aphasia Institute, </a:t>
            </a:r>
            <a:r>
              <a:rPr lang="en-US" sz="600" dirty="0">
                <a:latin typeface="-apple-system"/>
                <a:cs typeface="Segoe UI"/>
              </a:rPr>
              <a:t>​</a:t>
            </a:r>
            <a:r>
              <a:rPr lang="en-US" sz="600" i="1" u="sng" dirty="0">
                <a:solidFill>
                  <a:srgbClr val="0563C1"/>
                </a:solidFill>
                <a:latin typeface="-apple-system"/>
                <a:cs typeface="Segoe UI"/>
                <a:hlinkClick r:id="rId3"/>
              </a:rPr>
              <a:t>https://www.aphasia.ca/participics</a:t>
            </a:r>
            <a:endParaRPr lang="en-US" dirty="0"/>
          </a:p>
        </p:txBody>
      </p:sp>
      <p:pic>
        <p:nvPicPr>
          <p:cNvPr id="2" name="Picture 1" descr="A group of people sitting at a table&#10;&#10;Description automatically generated">
            <a:extLst>
              <a:ext uri="{FF2B5EF4-FFF2-40B4-BE49-F238E27FC236}">
                <a16:creationId xmlns:a16="http://schemas.microsoft.com/office/drawing/2014/main" id="{AC89CC31-B7E0-DF2B-0754-FA4187840FBA}"/>
              </a:ext>
            </a:extLst>
          </p:cNvPr>
          <p:cNvPicPr>
            <a:picLocks noChangeAspect="1"/>
          </p:cNvPicPr>
          <p:nvPr/>
        </p:nvPicPr>
        <p:blipFill rotWithShape="1">
          <a:blip r:embed="rId4"/>
          <a:srcRect l="1792" t="3521" r="198" b="9155"/>
          <a:stretch/>
        </p:blipFill>
        <p:spPr>
          <a:xfrm>
            <a:off x="828071" y="1141831"/>
            <a:ext cx="5773987" cy="2628120"/>
          </a:xfrm>
          <a:prstGeom prst="rect">
            <a:avLst/>
          </a:prstGeom>
        </p:spPr>
      </p:pic>
      <p:sp>
        <p:nvSpPr>
          <p:cNvPr id="3" name="TextBox 2">
            <a:extLst>
              <a:ext uri="{FF2B5EF4-FFF2-40B4-BE49-F238E27FC236}">
                <a16:creationId xmlns:a16="http://schemas.microsoft.com/office/drawing/2014/main" id="{B4FFEF0B-239F-68BB-0E83-8BE215F1BFDD}"/>
              </a:ext>
            </a:extLst>
          </p:cNvPr>
          <p:cNvSpPr txBox="1"/>
          <p:nvPr/>
        </p:nvSpPr>
        <p:spPr>
          <a:xfrm>
            <a:off x="1337096" y="4071653"/>
            <a:ext cx="5218476" cy="5572808"/>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300000"/>
              </a:lnSpc>
            </a:pPr>
            <a:r>
              <a:rPr lang="en-US" sz="2000" b="1" dirty="0">
                <a:latin typeface="Century Gothic"/>
                <a:cs typeface="Calibri"/>
              </a:rPr>
              <a:t>Date: ________________________________</a:t>
            </a:r>
            <a:endParaRPr lang="en-US" dirty="0">
              <a:latin typeface="Aptos" panose="020B0004020202020204"/>
              <a:cs typeface="Calibri"/>
            </a:endParaRPr>
          </a:p>
          <a:p>
            <a:pPr>
              <a:lnSpc>
                <a:spcPct val="300000"/>
              </a:lnSpc>
            </a:pPr>
            <a:r>
              <a:rPr lang="en-US" sz="2000" b="1" dirty="0">
                <a:latin typeface="Century Gothic"/>
                <a:cs typeface="Calibri"/>
              </a:rPr>
              <a:t>Time: ________________________________</a:t>
            </a:r>
            <a:endParaRPr lang="en-US" dirty="0">
              <a:latin typeface="Aptos" panose="020B0004020202020204"/>
              <a:cs typeface="Calibri"/>
            </a:endParaRPr>
          </a:p>
          <a:p>
            <a:pPr>
              <a:lnSpc>
                <a:spcPct val="300000"/>
              </a:lnSpc>
            </a:pPr>
            <a:r>
              <a:rPr lang="en-US" sz="2000" b="1" dirty="0">
                <a:latin typeface="Century Gothic"/>
                <a:cs typeface="Calibri"/>
              </a:rPr>
              <a:t>Place:_______________________________</a:t>
            </a:r>
            <a:endParaRPr lang="en-US" dirty="0">
              <a:latin typeface="Aptos"/>
              <a:cs typeface="Calibri"/>
            </a:endParaRPr>
          </a:p>
          <a:p>
            <a:pPr>
              <a:lnSpc>
                <a:spcPct val="300000"/>
              </a:lnSpc>
            </a:pPr>
            <a:r>
              <a:rPr lang="en-US" sz="2000" b="1" dirty="0">
                <a:latin typeface="Century Gothic"/>
                <a:cs typeface="Calibri"/>
              </a:rPr>
              <a:t>______________________________________</a:t>
            </a:r>
            <a:endParaRPr lang="en-US" dirty="0">
              <a:latin typeface="Aptos"/>
              <a:cs typeface="Calibri"/>
            </a:endParaRPr>
          </a:p>
          <a:p>
            <a:pPr>
              <a:lnSpc>
                <a:spcPct val="150000"/>
              </a:lnSpc>
            </a:pPr>
            <a:r>
              <a:rPr lang="en-US" sz="2000" b="1" dirty="0">
                <a:latin typeface="Century Gothic"/>
                <a:cs typeface="Calibri"/>
              </a:rPr>
              <a:t>Family + supports at meeting:___________</a:t>
            </a:r>
          </a:p>
          <a:p>
            <a:pPr>
              <a:lnSpc>
                <a:spcPct val="150000"/>
              </a:lnSpc>
            </a:pPr>
            <a:r>
              <a:rPr lang="en-US" sz="2000" b="1" dirty="0">
                <a:latin typeface="Century Gothic"/>
                <a:cs typeface="Calibri"/>
              </a:rPr>
              <a:t>_____________________________________________________________________________________________________________________</a:t>
            </a:r>
          </a:p>
        </p:txBody>
      </p:sp>
      <p:pic>
        <p:nvPicPr>
          <p:cNvPr id="9" name="Picture 8">
            <a:extLst>
              <a:ext uri="{FF2B5EF4-FFF2-40B4-BE49-F238E27FC236}">
                <a16:creationId xmlns:a16="http://schemas.microsoft.com/office/drawing/2014/main" id="{74C40564-18A8-41AC-372D-674740C7BC38}"/>
              </a:ext>
            </a:extLst>
          </p:cNvPr>
          <p:cNvPicPr>
            <a:picLocks noChangeAspect="1"/>
          </p:cNvPicPr>
          <p:nvPr/>
        </p:nvPicPr>
        <p:blipFill>
          <a:blip r:embed="rId5"/>
          <a:stretch>
            <a:fillRect/>
          </a:stretch>
        </p:blipFill>
        <p:spPr>
          <a:xfrm>
            <a:off x="727544" y="4250354"/>
            <a:ext cx="728978" cy="756031"/>
          </a:xfrm>
          <a:prstGeom prst="rect">
            <a:avLst/>
          </a:prstGeom>
        </p:spPr>
      </p:pic>
      <p:pic>
        <p:nvPicPr>
          <p:cNvPr id="10" name="Picture 9">
            <a:extLst>
              <a:ext uri="{FF2B5EF4-FFF2-40B4-BE49-F238E27FC236}">
                <a16:creationId xmlns:a16="http://schemas.microsoft.com/office/drawing/2014/main" id="{6A1A8AFF-E0E0-7711-F368-B506793B3A78}"/>
              </a:ext>
            </a:extLst>
          </p:cNvPr>
          <p:cNvPicPr>
            <a:picLocks noChangeAspect="1"/>
          </p:cNvPicPr>
          <p:nvPr/>
        </p:nvPicPr>
        <p:blipFill>
          <a:blip r:embed="rId6"/>
          <a:stretch>
            <a:fillRect/>
          </a:stretch>
        </p:blipFill>
        <p:spPr>
          <a:xfrm>
            <a:off x="693026" y="5233258"/>
            <a:ext cx="610445" cy="589158"/>
          </a:xfrm>
          <a:prstGeom prst="rect">
            <a:avLst/>
          </a:prstGeom>
        </p:spPr>
      </p:pic>
      <p:pic>
        <p:nvPicPr>
          <p:cNvPr id="14" name="Picture 13" descr="A person in a wheelchair&#10;&#10;Description automatically generated">
            <a:extLst>
              <a:ext uri="{FF2B5EF4-FFF2-40B4-BE49-F238E27FC236}">
                <a16:creationId xmlns:a16="http://schemas.microsoft.com/office/drawing/2014/main" id="{46A96222-DEC9-4CB6-B9CF-AE60DD5E9BE0}"/>
              </a:ext>
            </a:extLst>
          </p:cNvPr>
          <p:cNvPicPr>
            <a:picLocks noChangeAspect="1"/>
          </p:cNvPicPr>
          <p:nvPr/>
        </p:nvPicPr>
        <p:blipFill rotWithShape="1">
          <a:blip r:embed="rId7"/>
          <a:srcRect l="2118" t="16612" r="70773" b="18241"/>
          <a:stretch/>
        </p:blipFill>
        <p:spPr>
          <a:xfrm>
            <a:off x="23567" y="6079088"/>
            <a:ext cx="1323827" cy="1105993"/>
          </a:xfrm>
          <a:prstGeom prst="rect">
            <a:avLst/>
          </a:prstGeom>
        </p:spPr>
      </p:pic>
      <p:pic>
        <p:nvPicPr>
          <p:cNvPr id="5" name="Picture 4" descr="A group of people standing together&#10;&#10;Description automatically generated">
            <a:extLst>
              <a:ext uri="{FF2B5EF4-FFF2-40B4-BE49-F238E27FC236}">
                <a16:creationId xmlns:a16="http://schemas.microsoft.com/office/drawing/2014/main" id="{764E5820-E4D0-35B6-9185-542C9F1C67D4}"/>
              </a:ext>
            </a:extLst>
          </p:cNvPr>
          <p:cNvPicPr>
            <a:picLocks noChangeAspect="1"/>
          </p:cNvPicPr>
          <p:nvPr/>
        </p:nvPicPr>
        <p:blipFill rotWithShape="1">
          <a:blip r:embed="rId8"/>
          <a:srcRect r="1867" b="1234"/>
          <a:stretch/>
        </p:blipFill>
        <p:spPr>
          <a:xfrm>
            <a:off x="247976" y="7635050"/>
            <a:ext cx="1145486" cy="1111619"/>
          </a:xfrm>
          <a:prstGeom prst="rect">
            <a:avLst/>
          </a:prstGeom>
        </p:spPr>
      </p:pic>
    </p:spTree>
    <p:extLst>
      <p:ext uri="{BB962C8B-B14F-4D97-AF65-F5344CB8AC3E}">
        <p14:creationId xmlns:p14="http://schemas.microsoft.com/office/powerpoint/2010/main" val="23477078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con&#10;&#10;Description automatically generated">
            <a:extLst>
              <a:ext uri="{FF2B5EF4-FFF2-40B4-BE49-F238E27FC236}">
                <a16:creationId xmlns:a16="http://schemas.microsoft.com/office/drawing/2014/main" id="{606BD985-0218-702A-F681-A6EDC1E64EB0}"/>
              </a:ext>
            </a:extLst>
          </p:cNvPr>
          <p:cNvPicPr>
            <a:picLocks noChangeAspect="1"/>
          </p:cNvPicPr>
          <p:nvPr/>
        </p:nvPicPr>
        <p:blipFill>
          <a:blip r:embed="rId2"/>
          <a:stretch>
            <a:fillRect/>
          </a:stretch>
        </p:blipFill>
        <p:spPr>
          <a:xfrm>
            <a:off x="5922342" y="6455"/>
            <a:ext cx="942257" cy="942975"/>
          </a:xfrm>
          <a:prstGeom prst="rect">
            <a:avLst/>
          </a:prstGeom>
        </p:spPr>
      </p:pic>
      <p:pic>
        <p:nvPicPr>
          <p:cNvPr id="5" name="Picture 4" descr="A person in a wheelchair&#10;&#10;Description automatically generated">
            <a:extLst>
              <a:ext uri="{FF2B5EF4-FFF2-40B4-BE49-F238E27FC236}">
                <a16:creationId xmlns:a16="http://schemas.microsoft.com/office/drawing/2014/main" id="{0268A79F-AA40-D276-08BF-966B3D9BCC04}"/>
              </a:ext>
            </a:extLst>
          </p:cNvPr>
          <p:cNvPicPr>
            <a:picLocks noChangeAspect="1"/>
          </p:cNvPicPr>
          <p:nvPr/>
        </p:nvPicPr>
        <p:blipFill>
          <a:blip r:embed="rId3"/>
          <a:stretch>
            <a:fillRect/>
          </a:stretch>
        </p:blipFill>
        <p:spPr>
          <a:xfrm>
            <a:off x="406270" y="7316070"/>
            <a:ext cx="6486968" cy="2191859"/>
          </a:xfrm>
          <a:prstGeom prst="rect">
            <a:avLst/>
          </a:prstGeom>
        </p:spPr>
      </p:pic>
      <p:sp>
        <p:nvSpPr>
          <p:cNvPr id="6" name="TextBox 23">
            <a:extLst>
              <a:ext uri="{FF2B5EF4-FFF2-40B4-BE49-F238E27FC236}">
                <a16:creationId xmlns:a16="http://schemas.microsoft.com/office/drawing/2014/main" id="{E5C0F6DF-FD5D-B165-9177-DD38772043E6}"/>
              </a:ext>
            </a:extLst>
          </p:cNvPr>
          <p:cNvSpPr txBox="1"/>
          <p:nvPr/>
        </p:nvSpPr>
        <p:spPr>
          <a:xfrm>
            <a:off x="1923015" y="168073"/>
            <a:ext cx="3015094" cy="52322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CA" sz="2800" b="1" u="sng" dirty="0">
                <a:latin typeface="Century Gothic"/>
              </a:rPr>
              <a:t>Family Meeting</a:t>
            </a:r>
            <a:endParaRPr lang="en-US" u="sng" dirty="0"/>
          </a:p>
        </p:txBody>
      </p:sp>
      <p:sp>
        <p:nvSpPr>
          <p:cNvPr id="7" name="TextBox 2">
            <a:extLst>
              <a:ext uri="{FF2B5EF4-FFF2-40B4-BE49-F238E27FC236}">
                <a16:creationId xmlns:a16="http://schemas.microsoft.com/office/drawing/2014/main" id="{B4FFEF0B-239F-68BB-0E83-8BE215F1BFDD}"/>
              </a:ext>
            </a:extLst>
          </p:cNvPr>
          <p:cNvSpPr txBox="1"/>
          <p:nvPr/>
        </p:nvSpPr>
        <p:spPr>
          <a:xfrm>
            <a:off x="1226959" y="945004"/>
            <a:ext cx="4390046" cy="7102265"/>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r>
              <a:rPr lang="en-US" b="1" u="sng" dirty="0">
                <a:latin typeface="Century Gothic"/>
                <a:cs typeface="Calibri"/>
              </a:rPr>
              <a:t>Meeting</a:t>
            </a:r>
            <a:r>
              <a:rPr lang="en-US" b="1" dirty="0">
                <a:latin typeface="Century Gothic"/>
                <a:cs typeface="Calibri"/>
              </a:rPr>
              <a:t> with rehab team to discuss:</a:t>
            </a:r>
          </a:p>
          <a:p>
            <a:pPr>
              <a:lnSpc>
                <a:spcPct val="150000"/>
              </a:lnSpc>
            </a:pPr>
            <a:endParaRPr lang="en-US" b="1" dirty="0">
              <a:latin typeface="Century Gothic"/>
              <a:cs typeface="Calibri"/>
            </a:endParaRPr>
          </a:p>
          <a:p>
            <a:pPr marL="285750" indent="-285750">
              <a:lnSpc>
                <a:spcPct val="150000"/>
              </a:lnSpc>
              <a:buFont typeface="Wingdings"/>
              <a:buChar char="q"/>
            </a:pPr>
            <a:r>
              <a:rPr lang="en-US" b="1" dirty="0">
                <a:latin typeface="Century Gothic"/>
                <a:cs typeface="Calibri"/>
              </a:rPr>
              <a:t>Progress in therapy</a:t>
            </a:r>
          </a:p>
          <a:p>
            <a:pPr marL="285750" indent="-285750">
              <a:lnSpc>
                <a:spcPct val="150000"/>
              </a:lnSpc>
              <a:buFont typeface="Wingdings"/>
              <a:buChar char="q"/>
            </a:pPr>
            <a:endParaRPr lang="en-US" b="1" dirty="0">
              <a:latin typeface="Century Gothic"/>
              <a:cs typeface="Calibri"/>
            </a:endParaRPr>
          </a:p>
          <a:p>
            <a:pPr marL="285750" indent="-285750">
              <a:lnSpc>
                <a:spcPct val="150000"/>
              </a:lnSpc>
              <a:buFont typeface="Wingdings"/>
              <a:buChar char="q"/>
            </a:pPr>
            <a:endParaRPr lang="en-US" b="1" dirty="0">
              <a:latin typeface="Century Gothic"/>
              <a:cs typeface="Calibri"/>
            </a:endParaRPr>
          </a:p>
          <a:p>
            <a:pPr marL="285750" indent="-285750">
              <a:lnSpc>
                <a:spcPct val="150000"/>
              </a:lnSpc>
              <a:buFont typeface="Wingdings"/>
              <a:buChar char="q"/>
            </a:pPr>
            <a:r>
              <a:rPr lang="en-US" b="1" dirty="0">
                <a:latin typeface="Century Gothic"/>
                <a:cs typeface="Calibri"/>
              </a:rPr>
              <a:t>Expectations for recovery</a:t>
            </a:r>
          </a:p>
          <a:p>
            <a:pPr marL="285750" indent="-285750">
              <a:lnSpc>
                <a:spcPct val="150000"/>
              </a:lnSpc>
              <a:buFont typeface="Wingdings"/>
              <a:buChar char="q"/>
            </a:pPr>
            <a:endParaRPr lang="en-US" b="1" dirty="0">
              <a:latin typeface="Century Gothic"/>
              <a:cs typeface="Calibri"/>
            </a:endParaRPr>
          </a:p>
          <a:p>
            <a:pPr marL="285750" indent="-285750">
              <a:lnSpc>
                <a:spcPct val="150000"/>
              </a:lnSpc>
              <a:buFont typeface="Wingdings"/>
              <a:buChar char="q"/>
            </a:pPr>
            <a:endParaRPr lang="en-US" b="1" dirty="0">
              <a:latin typeface="Century Gothic"/>
              <a:cs typeface="Calibri"/>
            </a:endParaRPr>
          </a:p>
          <a:p>
            <a:pPr marL="285750" indent="-285750">
              <a:lnSpc>
                <a:spcPct val="150000"/>
              </a:lnSpc>
              <a:buFont typeface="Wingdings"/>
              <a:buChar char="q"/>
            </a:pPr>
            <a:r>
              <a:rPr lang="en-US" b="1" dirty="0">
                <a:latin typeface="Century Gothic"/>
                <a:cs typeface="Arial"/>
              </a:rPr>
              <a:t>Next steps</a:t>
            </a:r>
            <a:endParaRPr lang="en-US" dirty="0">
              <a:solidFill>
                <a:srgbClr val="808080"/>
              </a:solidFill>
              <a:latin typeface="Century Gothic"/>
              <a:cs typeface="Arial"/>
            </a:endParaRPr>
          </a:p>
          <a:p>
            <a:pPr marL="742950" lvl="1" indent="-285750">
              <a:lnSpc>
                <a:spcPct val="150000"/>
              </a:lnSpc>
              <a:buFont typeface="Courier New,monospace"/>
              <a:buChar char="o"/>
            </a:pPr>
            <a:r>
              <a:rPr lang="en-US" b="1" dirty="0">
                <a:latin typeface="Century Gothic"/>
                <a:cs typeface="Arial"/>
              </a:rPr>
              <a:t>Referrals for other services</a:t>
            </a:r>
            <a:endParaRPr lang="en-US" dirty="0" err="1">
              <a:solidFill>
                <a:srgbClr val="808080"/>
              </a:solidFill>
              <a:latin typeface="Century Gothic"/>
              <a:cs typeface="Arial"/>
            </a:endParaRPr>
          </a:p>
          <a:p>
            <a:pPr marL="742950" lvl="1" indent="-285750">
              <a:lnSpc>
                <a:spcPct val="150000"/>
              </a:lnSpc>
              <a:buFont typeface="Courier New,monospace"/>
              <a:buChar char="o"/>
            </a:pPr>
            <a:r>
              <a:rPr lang="en-US" b="1" dirty="0">
                <a:latin typeface="Century Gothic"/>
                <a:cs typeface="Arial"/>
              </a:rPr>
              <a:t>Family training</a:t>
            </a:r>
            <a:endParaRPr lang="en-US" dirty="0">
              <a:solidFill>
                <a:srgbClr val="808080"/>
              </a:solidFill>
              <a:latin typeface="Century Gothic"/>
              <a:cs typeface="Arial"/>
            </a:endParaRPr>
          </a:p>
          <a:p>
            <a:pPr marL="742950" lvl="1" indent="-285750">
              <a:lnSpc>
                <a:spcPct val="150000"/>
              </a:lnSpc>
              <a:buFont typeface="Courier New,monospace"/>
              <a:buChar char="o"/>
            </a:pPr>
            <a:r>
              <a:rPr lang="en-US" b="1" dirty="0">
                <a:latin typeface="Century Gothic"/>
                <a:cs typeface="Arial"/>
              </a:rPr>
              <a:t>__________________________</a:t>
            </a:r>
            <a:endParaRPr lang="en-US" b="1" dirty="0">
              <a:solidFill>
                <a:srgbClr val="000000"/>
              </a:solidFill>
              <a:latin typeface="Century Gothic"/>
              <a:cs typeface="Arial"/>
            </a:endParaRPr>
          </a:p>
          <a:p>
            <a:pPr marL="742950" lvl="1" indent="-285750">
              <a:lnSpc>
                <a:spcPct val="150000"/>
              </a:lnSpc>
              <a:buFont typeface="Courier New,monospace"/>
              <a:buChar char="o"/>
            </a:pPr>
            <a:endParaRPr lang="en-US" b="1" dirty="0">
              <a:latin typeface="Century Gothic"/>
              <a:cs typeface="Arial"/>
            </a:endParaRPr>
          </a:p>
          <a:p>
            <a:pPr marL="742950" lvl="1" indent="-285750">
              <a:lnSpc>
                <a:spcPct val="150000"/>
              </a:lnSpc>
              <a:buFont typeface="Courier New,monospace"/>
              <a:buChar char="o"/>
            </a:pPr>
            <a:endParaRPr lang="en-US" b="1" dirty="0">
              <a:latin typeface="Century Gothic"/>
              <a:cs typeface="Arial"/>
            </a:endParaRPr>
          </a:p>
          <a:p>
            <a:pPr marL="285750" indent="-285750">
              <a:lnSpc>
                <a:spcPct val="150000"/>
              </a:lnSpc>
              <a:buFont typeface="Wingdings"/>
              <a:buChar char="q"/>
            </a:pPr>
            <a:r>
              <a:rPr lang="en-US" b="1" dirty="0">
                <a:latin typeface="Century Gothic"/>
                <a:cs typeface="Calibri"/>
              </a:rPr>
              <a:t>Discharge from hospital</a:t>
            </a:r>
          </a:p>
          <a:p>
            <a:pPr marL="285750" indent="-285750">
              <a:lnSpc>
                <a:spcPct val="150000"/>
              </a:lnSpc>
              <a:buFont typeface="Wingdings"/>
              <a:buChar char="q"/>
            </a:pPr>
            <a:endParaRPr lang="en-US" b="1" dirty="0">
              <a:latin typeface="Century Gothic"/>
              <a:cs typeface="Calibri"/>
            </a:endParaRPr>
          </a:p>
          <a:p>
            <a:pPr marL="285750" indent="-285750">
              <a:lnSpc>
                <a:spcPct val="150000"/>
              </a:lnSpc>
              <a:buFont typeface="Wingdings"/>
              <a:buChar char="q"/>
            </a:pPr>
            <a:endParaRPr lang="en-US" b="1">
              <a:latin typeface="Century Gothic"/>
              <a:cs typeface="Calibri"/>
            </a:endParaRPr>
          </a:p>
        </p:txBody>
      </p:sp>
      <p:sp>
        <p:nvSpPr>
          <p:cNvPr id="8" name="TextBox 12">
            <a:extLst>
              <a:ext uri="{FF2B5EF4-FFF2-40B4-BE49-F238E27FC236}">
                <a16:creationId xmlns:a16="http://schemas.microsoft.com/office/drawing/2014/main" id="{987255BF-064E-CD89-4A2C-A009388546FB}"/>
              </a:ext>
            </a:extLst>
          </p:cNvPr>
          <p:cNvSpPr txBox="1"/>
          <p:nvPr/>
        </p:nvSpPr>
        <p:spPr>
          <a:xfrm>
            <a:off x="4916" y="9871293"/>
            <a:ext cx="5471651" cy="184666"/>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600" i="1">
                <a:solidFill>
                  <a:srgbClr val="272727"/>
                </a:solidFill>
                <a:latin typeface="-apple-system"/>
                <a:cs typeface="Segoe UI"/>
              </a:rPr>
              <a:t>Images used are from </a:t>
            </a:r>
            <a:r>
              <a:rPr lang="en-US" sz="600" i="1" err="1">
                <a:solidFill>
                  <a:srgbClr val="272727"/>
                </a:solidFill>
                <a:latin typeface="-apple-system"/>
                <a:cs typeface="Segoe UI"/>
              </a:rPr>
              <a:t>ParticiPics</a:t>
            </a:r>
            <a:r>
              <a:rPr lang="en-US" sz="600" i="1">
                <a:solidFill>
                  <a:srgbClr val="272727"/>
                </a:solidFill>
                <a:latin typeface="-apple-system"/>
                <a:cs typeface="Segoe UI"/>
              </a:rPr>
              <a:t> – a free, searchable database of pictographic images developed by the Aphasia Institute, </a:t>
            </a:r>
            <a:r>
              <a:rPr lang="en-US" sz="600">
                <a:latin typeface="-apple-system"/>
                <a:cs typeface="Segoe UI"/>
              </a:rPr>
              <a:t>​</a:t>
            </a:r>
            <a:r>
              <a:rPr lang="en-US" sz="600" i="1" u="sng">
                <a:solidFill>
                  <a:srgbClr val="0563C1"/>
                </a:solidFill>
                <a:latin typeface="-apple-system"/>
                <a:cs typeface="Segoe UI"/>
                <a:hlinkClick r:id="rId4"/>
              </a:rPr>
              <a:t>https://www.aphasia.ca/participics</a:t>
            </a:r>
            <a:endParaRPr lang="en-US"/>
          </a:p>
        </p:txBody>
      </p:sp>
    </p:spTree>
    <p:extLst>
      <p:ext uri="{BB962C8B-B14F-4D97-AF65-F5344CB8AC3E}">
        <p14:creationId xmlns:p14="http://schemas.microsoft.com/office/powerpoint/2010/main" val="11354637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con&#10;&#10;Description automatically generated">
            <a:extLst>
              <a:ext uri="{FF2B5EF4-FFF2-40B4-BE49-F238E27FC236}">
                <a16:creationId xmlns:a16="http://schemas.microsoft.com/office/drawing/2014/main" id="{606BD985-0218-702A-F681-A6EDC1E64EB0}"/>
              </a:ext>
            </a:extLst>
          </p:cNvPr>
          <p:cNvPicPr>
            <a:picLocks noChangeAspect="1"/>
          </p:cNvPicPr>
          <p:nvPr/>
        </p:nvPicPr>
        <p:blipFill>
          <a:blip r:embed="rId2"/>
          <a:stretch>
            <a:fillRect/>
          </a:stretch>
        </p:blipFill>
        <p:spPr>
          <a:xfrm>
            <a:off x="5922342" y="6455"/>
            <a:ext cx="942257" cy="942975"/>
          </a:xfrm>
          <a:prstGeom prst="rect">
            <a:avLst/>
          </a:prstGeom>
        </p:spPr>
      </p:pic>
      <p:sp>
        <p:nvSpPr>
          <p:cNvPr id="6" name="TextBox 23">
            <a:extLst>
              <a:ext uri="{FF2B5EF4-FFF2-40B4-BE49-F238E27FC236}">
                <a16:creationId xmlns:a16="http://schemas.microsoft.com/office/drawing/2014/main" id="{E5C0F6DF-FD5D-B165-9177-DD38772043E6}"/>
              </a:ext>
            </a:extLst>
          </p:cNvPr>
          <p:cNvSpPr txBox="1"/>
          <p:nvPr/>
        </p:nvSpPr>
        <p:spPr>
          <a:xfrm>
            <a:off x="1923015" y="168073"/>
            <a:ext cx="3015094" cy="52322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CA" sz="2800" b="1" u="sng" dirty="0">
                <a:latin typeface="Century Gothic"/>
              </a:rPr>
              <a:t>Family Meeting</a:t>
            </a:r>
            <a:endParaRPr lang="en-US" u="sng" dirty="0"/>
          </a:p>
        </p:txBody>
      </p:sp>
      <p:sp>
        <p:nvSpPr>
          <p:cNvPr id="7" name="TextBox 2">
            <a:extLst>
              <a:ext uri="{FF2B5EF4-FFF2-40B4-BE49-F238E27FC236}">
                <a16:creationId xmlns:a16="http://schemas.microsoft.com/office/drawing/2014/main" id="{B4FFEF0B-239F-68BB-0E83-8BE215F1BFDD}"/>
              </a:ext>
            </a:extLst>
          </p:cNvPr>
          <p:cNvSpPr txBox="1"/>
          <p:nvPr/>
        </p:nvSpPr>
        <p:spPr>
          <a:xfrm>
            <a:off x="578252" y="696649"/>
            <a:ext cx="5935899" cy="8570045"/>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50000"/>
              </a:lnSpc>
            </a:pPr>
            <a:r>
              <a:rPr lang="en-US" b="1" u="sng" dirty="0">
                <a:latin typeface="Century Gothic"/>
                <a:cs typeface="Calibri"/>
              </a:rPr>
              <a:t>Who</a:t>
            </a:r>
            <a:r>
              <a:rPr lang="en-US" b="1" dirty="0">
                <a:latin typeface="Century Gothic"/>
                <a:cs typeface="Calibri"/>
              </a:rPr>
              <a:t> will be present </a:t>
            </a:r>
            <a:r>
              <a:rPr lang="en-US" b="1" u="sng" dirty="0">
                <a:latin typeface="Century Gothic"/>
                <a:cs typeface="Calibri"/>
              </a:rPr>
              <a:t>at</a:t>
            </a:r>
            <a:r>
              <a:rPr lang="en-US" b="1" dirty="0">
                <a:latin typeface="Century Gothic"/>
                <a:cs typeface="Calibri"/>
              </a:rPr>
              <a:t> the </a:t>
            </a:r>
            <a:r>
              <a:rPr lang="en-US" b="1" u="sng" dirty="0">
                <a:latin typeface="Century Gothic"/>
                <a:cs typeface="Calibri"/>
              </a:rPr>
              <a:t>meeting:</a:t>
            </a:r>
            <a:endParaRPr lang="en-US" dirty="0"/>
          </a:p>
          <a:p>
            <a:pPr marL="285750" indent="-285750">
              <a:lnSpc>
                <a:spcPct val="250000"/>
              </a:lnSpc>
              <a:buFont typeface="Wingdings"/>
              <a:buChar char="q"/>
            </a:pPr>
            <a:r>
              <a:rPr lang="en-US" b="1" dirty="0">
                <a:latin typeface="Century Gothic"/>
                <a:cs typeface="Calibri"/>
              </a:rPr>
              <a:t>Hospitalist Doctor: __________________________</a:t>
            </a:r>
          </a:p>
          <a:p>
            <a:pPr marL="285750" indent="-285750">
              <a:lnSpc>
                <a:spcPct val="250000"/>
              </a:lnSpc>
              <a:buFont typeface="Wingdings"/>
              <a:buChar char="q"/>
            </a:pPr>
            <a:r>
              <a:rPr lang="en-US" b="1" dirty="0">
                <a:latin typeface="Century Gothic"/>
                <a:cs typeface="Calibri"/>
              </a:rPr>
              <a:t>Physiatrist Doctor: __________________________</a:t>
            </a:r>
          </a:p>
          <a:p>
            <a:pPr marL="285750" indent="-285750">
              <a:lnSpc>
                <a:spcPct val="250000"/>
              </a:lnSpc>
              <a:buFont typeface="Wingdings"/>
              <a:buChar char="q"/>
            </a:pPr>
            <a:r>
              <a:rPr lang="en-US" b="1" dirty="0">
                <a:latin typeface="Century Gothic"/>
                <a:cs typeface="Calibri"/>
              </a:rPr>
              <a:t>Physiotherapist: ____________________________</a:t>
            </a:r>
          </a:p>
          <a:p>
            <a:pPr marL="285750" indent="-285750">
              <a:lnSpc>
                <a:spcPct val="250000"/>
              </a:lnSpc>
              <a:buFont typeface="Wingdings"/>
              <a:buChar char="q"/>
            </a:pPr>
            <a:r>
              <a:rPr lang="en-US" b="1" dirty="0">
                <a:latin typeface="Century Gothic"/>
                <a:cs typeface="Calibri"/>
              </a:rPr>
              <a:t>Occupational Therapist: ____________________</a:t>
            </a:r>
          </a:p>
          <a:p>
            <a:pPr marL="285750" indent="-285750">
              <a:lnSpc>
                <a:spcPct val="250000"/>
              </a:lnSpc>
              <a:buFont typeface="Wingdings"/>
              <a:buChar char="q"/>
            </a:pPr>
            <a:r>
              <a:rPr lang="en-US" b="1" dirty="0">
                <a:latin typeface="Century Gothic"/>
                <a:cs typeface="Calibri"/>
              </a:rPr>
              <a:t>Speech-Language Pathologist: _____________</a:t>
            </a:r>
          </a:p>
          <a:p>
            <a:pPr marL="285750" indent="-285750">
              <a:lnSpc>
                <a:spcPct val="250000"/>
              </a:lnSpc>
              <a:buFont typeface="Wingdings"/>
              <a:buChar char="q"/>
            </a:pPr>
            <a:r>
              <a:rPr lang="en-US" b="1" dirty="0">
                <a:latin typeface="Century Gothic"/>
                <a:cs typeface="Calibri"/>
              </a:rPr>
              <a:t>Social Worker: _____________________________</a:t>
            </a:r>
          </a:p>
          <a:p>
            <a:pPr marL="285750" indent="-285750">
              <a:lnSpc>
                <a:spcPct val="250000"/>
              </a:lnSpc>
              <a:buFont typeface="Wingdings"/>
              <a:buChar char="q"/>
            </a:pPr>
            <a:r>
              <a:rPr lang="en-US" b="1" dirty="0">
                <a:latin typeface="Century Gothic"/>
                <a:cs typeface="Calibri"/>
              </a:rPr>
              <a:t>Dietitian: __________________________________</a:t>
            </a:r>
          </a:p>
          <a:p>
            <a:pPr marL="285750" indent="-285750">
              <a:lnSpc>
                <a:spcPct val="250000"/>
              </a:lnSpc>
              <a:buFont typeface="Wingdings"/>
              <a:buChar char="q"/>
            </a:pPr>
            <a:r>
              <a:rPr lang="en-US" b="1" dirty="0">
                <a:latin typeface="Century Gothic"/>
                <a:cs typeface="Calibri"/>
              </a:rPr>
              <a:t>Clinical Care Lead: ________________________</a:t>
            </a:r>
          </a:p>
          <a:p>
            <a:pPr marL="285750" indent="-285750">
              <a:lnSpc>
                <a:spcPct val="250000"/>
              </a:lnSpc>
              <a:buFont typeface="Wingdings"/>
              <a:buChar char="q"/>
            </a:pPr>
            <a:r>
              <a:rPr lang="en-US" b="1" dirty="0">
                <a:latin typeface="Century Gothic"/>
                <a:cs typeface="Calibri"/>
              </a:rPr>
              <a:t>___________________________________________</a:t>
            </a:r>
          </a:p>
          <a:p>
            <a:pPr marL="285750" indent="-285750">
              <a:lnSpc>
                <a:spcPct val="250000"/>
              </a:lnSpc>
              <a:buFont typeface="Wingdings"/>
              <a:buChar char="q"/>
            </a:pPr>
            <a:r>
              <a:rPr lang="en-US" b="1" dirty="0">
                <a:latin typeface="Century Gothic"/>
                <a:cs typeface="Calibri"/>
              </a:rPr>
              <a:t>___________________________________________</a:t>
            </a:r>
          </a:p>
          <a:p>
            <a:pPr marL="285750" indent="-285750">
              <a:lnSpc>
                <a:spcPct val="250000"/>
              </a:lnSpc>
              <a:buFont typeface="Wingdings"/>
              <a:buChar char="q"/>
            </a:pPr>
            <a:r>
              <a:rPr lang="en-US" b="1" dirty="0">
                <a:latin typeface="Century Gothic"/>
                <a:cs typeface="Calibri"/>
              </a:rPr>
              <a:t>___________________________________________</a:t>
            </a:r>
          </a:p>
          <a:p>
            <a:pPr marL="285750" indent="-285750">
              <a:lnSpc>
                <a:spcPct val="150000"/>
              </a:lnSpc>
              <a:buFont typeface="Wingdings"/>
              <a:buChar char="q"/>
            </a:pPr>
            <a:endParaRPr lang="en-US" b="1">
              <a:latin typeface="Century Gothic"/>
              <a:cs typeface="Calibri"/>
            </a:endParaRPr>
          </a:p>
        </p:txBody>
      </p:sp>
      <p:pic>
        <p:nvPicPr>
          <p:cNvPr id="2" name="Picture 1">
            <a:extLst>
              <a:ext uri="{FF2B5EF4-FFF2-40B4-BE49-F238E27FC236}">
                <a16:creationId xmlns:a16="http://schemas.microsoft.com/office/drawing/2014/main" id="{FD390936-6097-1464-CB34-D05EE08BFD07}"/>
              </a:ext>
            </a:extLst>
          </p:cNvPr>
          <p:cNvPicPr>
            <a:picLocks noChangeAspect="1"/>
          </p:cNvPicPr>
          <p:nvPr/>
        </p:nvPicPr>
        <p:blipFill>
          <a:blip r:embed="rId3"/>
          <a:stretch>
            <a:fillRect/>
          </a:stretch>
        </p:blipFill>
        <p:spPr>
          <a:xfrm>
            <a:off x="211936" y="1467437"/>
            <a:ext cx="373132" cy="373004"/>
          </a:xfrm>
          <a:prstGeom prst="rect">
            <a:avLst/>
          </a:prstGeom>
        </p:spPr>
      </p:pic>
      <p:pic>
        <p:nvPicPr>
          <p:cNvPr id="9" name="Picture 8">
            <a:extLst>
              <a:ext uri="{FF2B5EF4-FFF2-40B4-BE49-F238E27FC236}">
                <a16:creationId xmlns:a16="http://schemas.microsoft.com/office/drawing/2014/main" id="{F19ADC72-0556-C5C2-5A38-A8C753C812C4}"/>
              </a:ext>
            </a:extLst>
          </p:cNvPr>
          <p:cNvPicPr>
            <a:picLocks noChangeAspect="1"/>
          </p:cNvPicPr>
          <p:nvPr/>
        </p:nvPicPr>
        <p:blipFill>
          <a:blip r:embed="rId4"/>
          <a:stretch>
            <a:fillRect/>
          </a:stretch>
        </p:blipFill>
        <p:spPr>
          <a:xfrm>
            <a:off x="152728" y="5588902"/>
            <a:ext cx="379367" cy="373004"/>
          </a:xfrm>
          <a:prstGeom prst="rect">
            <a:avLst/>
          </a:prstGeom>
        </p:spPr>
      </p:pic>
      <p:pic>
        <p:nvPicPr>
          <p:cNvPr id="10" name="Picture 9">
            <a:extLst>
              <a:ext uri="{FF2B5EF4-FFF2-40B4-BE49-F238E27FC236}">
                <a16:creationId xmlns:a16="http://schemas.microsoft.com/office/drawing/2014/main" id="{F29C6D28-8702-27C3-AE9C-6CC7DED71561}"/>
              </a:ext>
            </a:extLst>
          </p:cNvPr>
          <p:cNvPicPr>
            <a:picLocks noChangeAspect="1"/>
          </p:cNvPicPr>
          <p:nvPr/>
        </p:nvPicPr>
        <p:blipFill>
          <a:blip r:embed="rId5"/>
          <a:stretch>
            <a:fillRect/>
          </a:stretch>
        </p:blipFill>
        <p:spPr>
          <a:xfrm>
            <a:off x="157628" y="5028102"/>
            <a:ext cx="419441" cy="408792"/>
          </a:xfrm>
          <a:prstGeom prst="rect">
            <a:avLst/>
          </a:prstGeom>
        </p:spPr>
      </p:pic>
      <p:pic>
        <p:nvPicPr>
          <p:cNvPr id="11" name="Picture 10">
            <a:extLst>
              <a:ext uri="{FF2B5EF4-FFF2-40B4-BE49-F238E27FC236}">
                <a16:creationId xmlns:a16="http://schemas.microsoft.com/office/drawing/2014/main" id="{AD825A90-1749-68D0-E921-B7DE7C07D1C8}"/>
              </a:ext>
            </a:extLst>
          </p:cNvPr>
          <p:cNvPicPr>
            <a:picLocks noChangeAspect="1"/>
          </p:cNvPicPr>
          <p:nvPr/>
        </p:nvPicPr>
        <p:blipFill>
          <a:blip r:embed="rId6"/>
          <a:stretch>
            <a:fillRect/>
          </a:stretch>
        </p:blipFill>
        <p:spPr>
          <a:xfrm>
            <a:off x="203937" y="2135521"/>
            <a:ext cx="382660" cy="403539"/>
          </a:xfrm>
          <a:prstGeom prst="rect">
            <a:avLst/>
          </a:prstGeom>
        </p:spPr>
      </p:pic>
      <p:pic>
        <p:nvPicPr>
          <p:cNvPr id="12" name="Picture 11">
            <a:extLst>
              <a:ext uri="{FF2B5EF4-FFF2-40B4-BE49-F238E27FC236}">
                <a16:creationId xmlns:a16="http://schemas.microsoft.com/office/drawing/2014/main" id="{60FF097D-211B-A5DE-DF1A-06020D42AF9A}"/>
              </a:ext>
            </a:extLst>
          </p:cNvPr>
          <p:cNvPicPr>
            <a:picLocks noChangeAspect="1"/>
          </p:cNvPicPr>
          <p:nvPr/>
        </p:nvPicPr>
        <p:blipFill>
          <a:blip r:embed="rId7"/>
          <a:stretch>
            <a:fillRect/>
          </a:stretch>
        </p:blipFill>
        <p:spPr>
          <a:xfrm>
            <a:off x="211935" y="3523270"/>
            <a:ext cx="367878" cy="386802"/>
          </a:xfrm>
          <a:prstGeom prst="rect">
            <a:avLst/>
          </a:prstGeom>
        </p:spPr>
      </p:pic>
      <p:pic>
        <p:nvPicPr>
          <p:cNvPr id="13" name="Picture 12">
            <a:extLst>
              <a:ext uri="{FF2B5EF4-FFF2-40B4-BE49-F238E27FC236}">
                <a16:creationId xmlns:a16="http://schemas.microsoft.com/office/drawing/2014/main" id="{98F7A255-6A3E-8744-96FF-0F39D0212475}"/>
              </a:ext>
            </a:extLst>
          </p:cNvPr>
          <p:cNvPicPr>
            <a:picLocks noChangeAspect="1"/>
          </p:cNvPicPr>
          <p:nvPr/>
        </p:nvPicPr>
        <p:blipFill>
          <a:blip r:embed="rId8"/>
          <a:stretch>
            <a:fillRect/>
          </a:stretch>
        </p:blipFill>
        <p:spPr>
          <a:xfrm>
            <a:off x="134024" y="2755508"/>
            <a:ext cx="533426" cy="613363"/>
          </a:xfrm>
          <a:prstGeom prst="rect">
            <a:avLst/>
          </a:prstGeom>
        </p:spPr>
      </p:pic>
      <p:pic>
        <p:nvPicPr>
          <p:cNvPr id="15" name="Picture 14">
            <a:extLst>
              <a:ext uri="{FF2B5EF4-FFF2-40B4-BE49-F238E27FC236}">
                <a16:creationId xmlns:a16="http://schemas.microsoft.com/office/drawing/2014/main" id="{1D1A96C2-35C6-408A-5F23-BECEA0043EDE}"/>
              </a:ext>
            </a:extLst>
          </p:cNvPr>
          <p:cNvPicPr>
            <a:picLocks noChangeAspect="1"/>
          </p:cNvPicPr>
          <p:nvPr/>
        </p:nvPicPr>
        <p:blipFill>
          <a:blip r:embed="rId9"/>
          <a:stretch>
            <a:fillRect/>
          </a:stretch>
        </p:blipFill>
        <p:spPr>
          <a:xfrm>
            <a:off x="130023" y="4172656"/>
            <a:ext cx="522918" cy="487931"/>
          </a:xfrm>
          <a:prstGeom prst="rect">
            <a:avLst/>
          </a:prstGeom>
        </p:spPr>
      </p:pic>
      <p:pic>
        <p:nvPicPr>
          <p:cNvPr id="16" name="Picture 15">
            <a:extLst>
              <a:ext uri="{FF2B5EF4-FFF2-40B4-BE49-F238E27FC236}">
                <a16:creationId xmlns:a16="http://schemas.microsoft.com/office/drawing/2014/main" id="{B522B212-B0D7-1719-A76C-634538B4F27F}"/>
              </a:ext>
            </a:extLst>
          </p:cNvPr>
          <p:cNvPicPr>
            <a:picLocks noChangeAspect="1"/>
          </p:cNvPicPr>
          <p:nvPr/>
        </p:nvPicPr>
        <p:blipFill>
          <a:blip r:embed="rId10"/>
          <a:stretch>
            <a:fillRect/>
          </a:stretch>
        </p:blipFill>
        <p:spPr>
          <a:xfrm>
            <a:off x="124221" y="6200735"/>
            <a:ext cx="526996" cy="485423"/>
          </a:xfrm>
          <a:prstGeom prst="rect">
            <a:avLst/>
          </a:prstGeom>
        </p:spPr>
      </p:pic>
    </p:spTree>
    <p:extLst>
      <p:ext uri="{BB962C8B-B14F-4D97-AF65-F5344CB8AC3E}">
        <p14:creationId xmlns:p14="http://schemas.microsoft.com/office/powerpoint/2010/main" val="23297419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con&#10;&#10;Description automatically generated">
            <a:extLst>
              <a:ext uri="{FF2B5EF4-FFF2-40B4-BE49-F238E27FC236}">
                <a16:creationId xmlns:a16="http://schemas.microsoft.com/office/drawing/2014/main" id="{606BD985-0218-702A-F681-A6EDC1E64EB0}"/>
              </a:ext>
            </a:extLst>
          </p:cNvPr>
          <p:cNvPicPr>
            <a:picLocks noChangeAspect="1"/>
          </p:cNvPicPr>
          <p:nvPr/>
        </p:nvPicPr>
        <p:blipFill>
          <a:blip r:embed="rId2"/>
          <a:stretch>
            <a:fillRect/>
          </a:stretch>
        </p:blipFill>
        <p:spPr>
          <a:xfrm>
            <a:off x="5922342" y="6455"/>
            <a:ext cx="942257" cy="942975"/>
          </a:xfrm>
          <a:prstGeom prst="rect">
            <a:avLst/>
          </a:prstGeom>
        </p:spPr>
      </p:pic>
      <p:sp>
        <p:nvSpPr>
          <p:cNvPr id="6" name="TextBox 23">
            <a:extLst>
              <a:ext uri="{FF2B5EF4-FFF2-40B4-BE49-F238E27FC236}">
                <a16:creationId xmlns:a16="http://schemas.microsoft.com/office/drawing/2014/main" id="{E5C0F6DF-FD5D-B165-9177-DD38772043E6}"/>
              </a:ext>
            </a:extLst>
          </p:cNvPr>
          <p:cNvSpPr txBox="1"/>
          <p:nvPr/>
        </p:nvSpPr>
        <p:spPr>
          <a:xfrm>
            <a:off x="1923015" y="168073"/>
            <a:ext cx="3015094" cy="52322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CA" sz="2800" b="1" u="sng" dirty="0">
                <a:latin typeface="Century Gothic"/>
              </a:rPr>
              <a:t>Family Meeting</a:t>
            </a:r>
            <a:endParaRPr lang="en-US" u="sng" dirty="0"/>
          </a:p>
        </p:txBody>
      </p:sp>
      <p:sp>
        <p:nvSpPr>
          <p:cNvPr id="7" name="TextBox 2">
            <a:extLst>
              <a:ext uri="{FF2B5EF4-FFF2-40B4-BE49-F238E27FC236}">
                <a16:creationId xmlns:a16="http://schemas.microsoft.com/office/drawing/2014/main" id="{B4FFEF0B-239F-68BB-0E83-8BE215F1BFDD}"/>
              </a:ext>
            </a:extLst>
          </p:cNvPr>
          <p:cNvSpPr txBox="1"/>
          <p:nvPr/>
        </p:nvSpPr>
        <p:spPr>
          <a:xfrm>
            <a:off x="1351179" y="1124373"/>
            <a:ext cx="5452820" cy="1100622"/>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50000"/>
              </a:lnSpc>
            </a:pPr>
            <a:r>
              <a:rPr lang="en-US" sz="2800" b="1" u="sng" dirty="0">
                <a:latin typeface="Century Gothic"/>
                <a:cs typeface="Calibri"/>
              </a:rPr>
              <a:t>Questions?</a:t>
            </a:r>
            <a:endParaRPr lang="en-US" sz="2800" dirty="0"/>
          </a:p>
          <a:p>
            <a:pPr marL="285750" indent="-285750">
              <a:lnSpc>
                <a:spcPct val="150000"/>
              </a:lnSpc>
              <a:buFont typeface="Wingdings"/>
              <a:buChar char="q"/>
            </a:pPr>
            <a:endParaRPr lang="en-US" b="1">
              <a:latin typeface="Century Gothic"/>
              <a:cs typeface="Calibri"/>
            </a:endParaRPr>
          </a:p>
        </p:txBody>
      </p:sp>
      <p:pic>
        <p:nvPicPr>
          <p:cNvPr id="3" name="Picture 2">
            <a:extLst>
              <a:ext uri="{FF2B5EF4-FFF2-40B4-BE49-F238E27FC236}">
                <a16:creationId xmlns:a16="http://schemas.microsoft.com/office/drawing/2014/main" id="{6FB35D7F-F0FB-6F71-F825-326C1CFBA036}"/>
              </a:ext>
            </a:extLst>
          </p:cNvPr>
          <p:cNvPicPr>
            <a:picLocks noChangeAspect="1"/>
          </p:cNvPicPr>
          <p:nvPr/>
        </p:nvPicPr>
        <p:blipFill>
          <a:blip r:embed="rId3"/>
          <a:stretch>
            <a:fillRect/>
          </a:stretch>
        </p:blipFill>
        <p:spPr>
          <a:xfrm>
            <a:off x="1352622" y="598937"/>
            <a:ext cx="1852015" cy="1782391"/>
          </a:xfrm>
          <a:prstGeom prst="rect">
            <a:avLst/>
          </a:prstGeom>
        </p:spPr>
      </p:pic>
      <p:sp>
        <p:nvSpPr>
          <p:cNvPr id="5" name="TextBox 2">
            <a:extLst>
              <a:ext uri="{FF2B5EF4-FFF2-40B4-BE49-F238E27FC236}">
                <a16:creationId xmlns:a16="http://schemas.microsoft.com/office/drawing/2014/main" id="{EE81E8BB-5520-E97A-7C5B-E4A42A20C64F}"/>
              </a:ext>
            </a:extLst>
          </p:cNvPr>
          <p:cNvSpPr txBox="1"/>
          <p:nvPr/>
        </p:nvSpPr>
        <p:spPr>
          <a:xfrm>
            <a:off x="-1955" y="2393745"/>
            <a:ext cx="7316125" cy="8210261"/>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50000"/>
              </a:lnSpc>
            </a:pPr>
            <a:r>
              <a:rPr lang="en-US" sz="2800" b="1" u="sng" dirty="0">
                <a:latin typeface="Century Gothic"/>
                <a:cs typeface="Calibri"/>
              </a:rPr>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endParaRPr lang="en-US" sz="2800" dirty="0"/>
          </a:p>
          <a:p>
            <a:pPr marL="285750" indent="-285750">
              <a:lnSpc>
                <a:spcPct val="150000"/>
              </a:lnSpc>
              <a:buFont typeface="Wingdings"/>
              <a:buChar char="q"/>
            </a:pPr>
            <a:endParaRPr lang="en-US" b="1">
              <a:latin typeface="Century Gothic"/>
              <a:cs typeface="Calibri"/>
            </a:endParaRPr>
          </a:p>
        </p:txBody>
      </p:sp>
    </p:spTree>
    <p:extLst>
      <p:ext uri="{BB962C8B-B14F-4D97-AF65-F5344CB8AC3E}">
        <p14:creationId xmlns:p14="http://schemas.microsoft.com/office/powerpoint/2010/main" val="36664190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con&#10;&#10;Description automatically generated">
            <a:extLst>
              <a:ext uri="{FF2B5EF4-FFF2-40B4-BE49-F238E27FC236}">
                <a16:creationId xmlns:a16="http://schemas.microsoft.com/office/drawing/2014/main" id="{606BD985-0218-702A-F681-A6EDC1E64EB0}"/>
              </a:ext>
            </a:extLst>
          </p:cNvPr>
          <p:cNvPicPr>
            <a:picLocks noChangeAspect="1"/>
          </p:cNvPicPr>
          <p:nvPr/>
        </p:nvPicPr>
        <p:blipFill>
          <a:blip r:embed="rId2"/>
          <a:stretch>
            <a:fillRect/>
          </a:stretch>
        </p:blipFill>
        <p:spPr>
          <a:xfrm>
            <a:off x="6369926" y="20444"/>
            <a:ext cx="942257" cy="942975"/>
          </a:xfrm>
          <a:prstGeom prst="rect">
            <a:avLst/>
          </a:prstGeom>
        </p:spPr>
      </p:pic>
      <p:sp>
        <p:nvSpPr>
          <p:cNvPr id="8" name="TextBox 12">
            <a:extLst>
              <a:ext uri="{FF2B5EF4-FFF2-40B4-BE49-F238E27FC236}">
                <a16:creationId xmlns:a16="http://schemas.microsoft.com/office/drawing/2014/main" id="{987255BF-064E-CD89-4A2C-A009388546FB}"/>
              </a:ext>
            </a:extLst>
          </p:cNvPr>
          <p:cNvSpPr txBox="1"/>
          <p:nvPr/>
        </p:nvSpPr>
        <p:spPr>
          <a:xfrm>
            <a:off x="4916" y="9871293"/>
            <a:ext cx="5471651" cy="184666"/>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600" i="1" dirty="0">
                <a:solidFill>
                  <a:srgbClr val="272727"/>
                </a:solidFill>
                <a:latin typeface="-apple-system"/>
                <a:cs typeface="Segoe UI"/>
              </a:rPr>
              <a:t>Images used are from </a:t>
            </a:r>
            <a:r>
              <a:rPr lang="en-US" sz="600" i="1" dirty="0" err="1">
                <a:solidFill>
                  <a:srgbClr val="272727"/>
                </a:solidFill>
                <a:latin typeface="-apple-system"/>
                <a:cs typeface="Segoe UI"/>
              </a:rPr>
              <a:t>ParticiPics</a:t>
            </a:r>
            <a:r>
              <a:rPr lang="en-US" sz="600" i="1" dirty="0">
                <a:solidFill>
                  <a:srgbClr val="272727"/>
                </a:solidFill>
                <a:latin typeface="-apple-system"/>
                <a:cs typeface="Segoe UI"/>
              </a:rPr>
              <a:t> – a free, searchable database of pictographic images developed by the Aphasia Institute, </a:t>
            </a:r>
            <a:r>
              <a:rPr lang="en-US" sz="600" dirty="0">
                <a:latin typeface="-apple-system"/>
                <a:cs typeface="Segoe UI"/>
              </a:rPr>
              <a:t>​</a:t>
            </a:r>
            <a:r>
              <a:rPr lang="en-US" sz="600" i="1" u="sng" dirty="0">
                <a:solidFill>
                  <a:srgbClr val="0563C1"/>
                </a:solidFill>
                <a:latin typeface="-apple-system"/>
                <a:cs typeface="Segoe UI"/>
                <a:hlinkClick r:id="rId3"/>
              </a:rPr>
              <a:t>https://www.aphasia.ca/participics</a:t>
            </a:r>
            <a:endParaRPr lang="en-US" dirty="0"/>
          </a:p>
        </p:txBody>
      </p:sp>
      <p:pic>
        <p:nvPicPr>
          <p:cNvPr id="2" name="Picture 1" descr="A group of people sitting at a table&#10;&#10;Description automatically generated">
            <a:extLst>
              <a:ext uri="{FF2B5EF4-FFF2-40B4-BE49-F238E27FC236}">
                <a16:creationId xmlns:a16="http://schemas.microsoft.com/office/drawing/2014/main" id="{AC89CC31-B7E0-DF2B-0754-FA4187840FBA}"/>
              </a:ext>
            </a:extLst>
          </p:cNvPr>
          <p:cNvPicPr>
            <a:picLocks noChangeAspect="1"/>
          </p:cNvPicPr>
          <p:nvPr/>
        </p:nvPicPr>
        <p:blipFill rotWithShape="1">
          <a:blip r:embed="rId4"/>
          <a:srcRect l="1792" t="3521" r="198" b="9155"/>
          <a:stretch/>
        </p:blipFill>
        <p:spPr>
          <a:xfrm>
            <a:off x="828071" y="1141831"/>
            <a:ext cx="5773987" cy="2628120"/>
          </a:xfrm>
          <a:prstGeom prst="rect">
            <a:avLst/>
          </a:prstGeom>
        </p:spPr>
      </p:pic>
      <p:pic>
        <p:nvPicPr>
          <p:cNvPr id="9" name="Picture 8">
            <a:extLst>
              <a:ext uri="{FF2B5EF4-FFF2-40B4-BE49-F238E27FC236}">
                <a16:creationId xmlns:a16="http://schemas.microsoft.com/office/drawing/2014/main" id="{74C40564-18A8-41AC-372D-674740C7BC38}"/>
              </a:ext>
            </a:extLst>
          </p:cNvPr>
          <p:cNvPicPr>
            <a:picLocks noChangeAspect="1"/>
          </p:cNvPicPr>
          <p:nvPr/>
        </p:nvPicPr>
        <p:blipFill>
          <a:blip r:embed="rId5"/>
          <a:stretch>
            <a:fillRect/>
          </a:stretch>
        </p:blipFill>
        <p:spPr>
          <a:xfrm>
            <a:off x="727544" y="4250354"/>
            <a:ext cx="728978" cy="756031"/>
          </a:xfrm>
          <a:prstGeom prst="rect">
            <a:avLst/>
          </a:prstGeom>
        </p:spPr>
      </p:pic>
      <p:pic>
        <p:nvPicPr>
          <p:cNvPr id="10" name="Picture 9">
            <a:extLst>
              <a:ext uri="{FF2B5EF4-FFF2-40B4-BE49-F238E27FC236}">
                <a16:creationId xmlns:a16="http://schemas.microsoft.com/office/drawing/2014/main" id="{6A1A8AFF-E0E0-7711-F368-B506793B3A78}"/>
              </a:ext>
            </a:extLst>
          </p:cNvPr>
          <p:cNvPicPr>
            <a:picLocks noChangeAspect="1"/>
          </p:cNvPicPr>
          <p:nvPr/>
        </p:nvPicPr>
        <p:blipFill>
          <a:blip r:embed="rId6"/>
          <a:stretch>
            <a:fillRect/>
          </a:stretch>
        </p:blipFill>
        <p:spPr>
          <a:xfrm>
            <a:off x="693026" y="5233258"/>
            <a:ext cx="610445" cy="589158"/>
          </a:xfrm>
          <a:prstGeom prst="rect">
            <a:avLst/>
          </a:prstGeom>
        </p:spPr>
      </p:pic>
      <p:pic>
        <p:nvPicPr>
          <p:cNvPr id="14" name="Picture 13" descr="A person in a wheelchair&#10;&#10;Description automatically generated">
            <a:extLst>
              <a:ext uri="{FF2B5EF4-FFF2-40B4-BE49-F238E27FC236}">
                <a16:creationId xmlns:a16="http://schemas.microsoft.com/office/drawing/2014/main" id="{46A96222-DEC9-4CB6-B9CF-AE60DD5E9BE0}"/>
              </a:ext>
            </a:extLst>
          </p:cNvPr>
          <p:cNvPicPr>
            <a:picLocks noChangeAspect="1"/>
          </p:cNvPicPr>
          <p:nvPr/>
        </p:nvPicPr>
        <p:blipFill rotWithShape="1">
          <a:blip r:embed="rId7"/>
          <a:srcRect l="2118" t="16612" r="70773" b="18241"/>
          <a:stretch/>
        </p:blipFill>
        <p:spPr>
          <a:xfrm>
            <a:off x="23567" y="6079088"/>
            <a:ext cx="1323827" cy="1105993"/>
          </a:xfrm>
          <a:prstGeom prst="rect">
            <a:avLst/>
          </a:prstGeom>
        </p:spPr>
      </p:pic>
      <p:sp>
        <p:nvSpPr>
          <p:cNvPr id="7" name="TextBox 23">
            <a:extLst>
              <a:ext uri="{FF2B5EF4-FFF2-40B4-BE49-F238E27FC236}">
                <a16:creationId xmlns:a16="http://schemas.microsoft.com/office/drawing/2014/main" id="{FD5C87C7-42C7-D18A-8447-F6DCB1215E8D}"/>
              </a:ext>
            </a:extLst>
          </p:cNvPr>
          <p:cNvSpPr txBox="1"/>
          <p:nvPr/>
        </p:nvSpPr>
        <p:spPr>
          <a:xfrm>
            <a:off x="1446080" y="233857"/>
            <a:ext cx="3870288" cy="52322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b="1" dirty="0">
                <a:latin typeface="Century Gothic"/>
                <a:ea typeface="Calibri"/>
                <a:cs typeface="Calibri"/>
              </a:rPr>
              <a:t>Réunion de famille </a:t>
            </a:r>
            <a:endParaRPr lang="en-US" sz="2800" i="1" dirty="0">
              <a:latin typeface="Century Gothic"/>
            </a:endParaRPr>
          </a:p>
        </p:txBody>
      </p:sp>
      <p:sp>
        <p:nvSpPr>
          <p:cNvPr id="11" name="TextBox 2">
            <a:extLst>
              <a:ext uri="{FF2B5EF4-FFF2-40B4-BE49-F238E27FC236}">
                <a16:creationId xmlns:a16="http://schemas.microsoft.com/office/drawing/2014/main" id="{B4FFEF0B-239F-68BB-0E83-8BE215F1BFDD}"/>
              </a:ext>
            </a:extLst>
          </p:cNvPr>
          <p:cNvSpPr txBox="1"/>
          <p:nvPr/>
        </p:nvSpPr>
        <p:spPr>
          <a:xfrm>
            <a:off x="1379258" y="4071653"/>
            <a:ext cx="5218476" cy="5584606"/>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300000"/>
              </a:lnSpc>
            </a:pPr>
            <a:r>
              <a:rPr lang="en-US" sz="2000" b="1" dirty="0">
                <a:latin typeface="Century Gothic"/>
                <a:cs typeface="Calibri"/>
              </a:rPr>
              <a:t>Date: ________________________________</a:t>
            </a:r>
            <a:endParaRPr lang="en-US" dirty="0">
              <a:latin typeface="Aptos" panose="020B0004020202020204"/>
              <a:cs typeface="Calibri"/>
            </a:endParaRPr>
          </a:p>
          <a:p>
            <a:pPr>
              <a:lnSpc>
                <a:spcPct val="300000"/>
              </a:lnSpc>
            </a:pPr>
            <a:r>
              <a:rPr lang="en-US" sz="2000" b="1" dirty="0">
                <a:latin typeface="Century Gothic"/>
                <a:cs typeface="Calibri"/>
              </a:rPr>
              <a:t>Heure: ________________________________</a:t>
            </a:r>
            <a:endParaRPr lang="en-US" dirty="0">
              <a:latin typeface="Aptos" panose="020B0004020202020204"/>
              <a:cs typeface="Calibri"/>
            </a:endParaRPr>
          </a:p>
          <a:p>
            <a:pPr>
              <a:lnSpc>
                <a:spcPct val="300000"/>
              </a:lnSpc>
            </a:pPr>
            <a:r>
              <a:rPr lang="en-US" sz="2000" b="1" dirty="0">
                <a:latin typeface="Century Gothic"/>
                <a:cs typeface="Calibri"/>
              </a:rPr>
              <a:t>Endroit:________________________________</a:t>
            </a:r>
          </a:p>
          <a:p>
            <a:pPr>
              <a:lnSpc>
                <a:spcPct val="300000"/>
              </a:lnSpc>
            </a:pPr>
            <a:r>
              <a:rPr lang="en-US" sz="2000" b="1" dirty="0">
                <a:latin typeface="Century Gothic"/>
                <a:cs typeface="Calibri"/>
              </a:rPr>
              <a:t>______________________________________</a:t>
            </a:r>
            <a:endParaRPr lang="en-US" dirty="0">
              <a:latin typeface="Aptos"/>
              <a:cs typeface="Calibri"/>
            </a:endParaRPr>
          </a:p>
          <a:p>
            <a:pPr>
              <a:lnSpc>
                <a:spcPct val="150000"/>
              </a:lnSpc>
            </a:pPr>
            <a:r>
              <a:rPr lang="en-US" sz="2000" b="1" dirty="0">
                <a:latin typeface="Century Gothic"/>
                <a:cs typeface="Calibri"/>
              </a:rPr>
              <a:t>Famille + soutiens à la </a:t>
            </a:r>
            <a:r>
              <a:rPr lang="fr-CA" sz="2000" b="1" dirty="0">
                <a:latin typeface="Century Gothic"/>
                <a:cs typeface="Calibri"/>
              </a:rPr>
              <a:t>réunion</a:t>
            </a:r>
            <a:r>
              <a:rPr lang="en-US" sz="2000" b="1" dirty="0">
                <a:latin typeface="Century Gothic"/>
                <a:cs typeface="Calibri"/>
              </a:rPr>
              <a:t>:_________</a:t>
            </a:r>
            <a:endParaRPr lang="en-US" sz="2000" dirty="0">
              <a:latin typeface="Century Gothic"/>
              <a:cs typeface="Calibri"/>
            </a:endParaRPr>
          </a:p>
          <a:p>
            <a:pPr>
              <a:lnSpc>
                <a:spcPct val="150000"/>
              </a:lnSpc>
            </a:pPr>
            <a:r>
              <a:rPr lang="en-US" sz="2000" b="1" dirty="0">
                <a:latin typeface="Century Gothic"/>
                <a:cs typeface="Calibri"/>
              </a:rPr>
              <a:t>_____________________________________________________________________________________________________________________</a:t>
            </a:r>
            <a:endParaRPr lang="en-US" dirty="0"/>
          </a:p>
        </p:txBody>
      </p:sp>
      <p:pic>
        <p:nvPicPr>
          <p:cNvPr id="5" name="Picture 4" descr="A group of people standing together&#10;&#10;Description automatically generated">
            <a:extLst>
              <a:ext uri="{FF2B5EF4-FFF2-40B4-BE49-F238E27FC236}">
                <a16:creationId xmlns:a16="http://schemas.microsoft.com/office/drawing/2014/main" id="{E86FCBC7-E74E-BCAA-6C6F-6DF8E9297B87}"/>
              </a:ext>
            </a:extLst>
          </p:cNvPr>
          <p:cNvPicPr>
            <a:picLocks noChangeAspect="1"/>
          </p:cNvPicPr>
          <p:nvPr/>
        </p:nvPicPr>
        <p:blipFill>
          <a:blip r:embed="rId8"/>
          <a:stretch>
            <a:fillRect/>
          </a:stretch>
        </p:blipFill>
        <p:spPr>
          <a:xfrm>
            <a:off x="136056" y="7649039"/>
            <a:ext cx="1167279" cy="1125513"/>
          </a:xfrm>
          <a:prstGeom prst="rect">
            <a:avLst/>
          </a:prstGeom>
        </p:spPr>
      </p:pic>
    </p:spTree>
    <p:extLst>
      <p:ext uri="{BB962C8B-B14F-4D97-AF65-F5344CB8AC3E}">
        <p14:creationId xmlns:p14="http://schemas.microsoft.com/office/powerpoint/2010/main" val="20556118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con&#10;&#10;Description automatically generated">
            <a:extLst>
              <a:ext uri="{FF2B5EF4-FFF2-40B4-BE49-F238E27FC236}">
                <a16:creationId xmlns:a16="http://schemas.microsoft.com/office/drawing/2014/main" id="{606BD985-0218-702A-F681-A6EDC1E64EB0}"/>
              </a:ext>
            </a:extLst>
          </p:cNvPr>
          <p:cNvPicPr>
            <a:picLocks noChangeAspect="1"/>
          </p:cNvPicPr>
          <p:nvPr/>
        </p:nvPicPr>
        <p:blipFill>
          <a:blip r:embed="rId2"/>
          <a:stretch>
            <a:fillRect/>
          </a:stretch>
        </p:blipFill>
        <p:spPr>
          <a:xfrm>
            <a:off x="6369926" y="6455"/>
            <a:ext cx="942257" cy="942975"/>
          </a:xfrm>
          <a:prstGeom prst="rect">
            <a:avLst/>
          </a:prstGeom>
        </p:spPr>
      </p:pic>
      <p:pic>
        <p:nvPicPr>
          <p:cNvPr id="5" name="Picture 4" descr="A person in a wheelchair&#10;&#10;Description automatically generated">
            <a:extLst>
              <a:ext uri="{FF2B5EF4-FFF2-40B4-BE49-F238E27FC236}">
                <a16:creationId xmlns:a16="http://schemas.microsoft.com/office/drawing/2014/main" id="{0268A79F-AA40-D276-08BF-966B3D9BCC04}"/>
              </a:ext>
            </a:extLst>
          </p:cNvPr>
          <p:cNvPicPr>
            <a:picLocks noChangeAspect="1"/>
          </p:cNvPicPr>
          <p:nvPr/>
        </p:nvPicPr>
        <p:blipFill>
          <a:blip r:embed="rId3"/>
          <a:stretch>
            <a:fillRect/>
          </a:stretch>
        </p:blipFill>
        <p:spPr>
          <a:xfrm>
            <a:off x="490192" y="7483944"/>
            <a:ext cx="6333110" cy="2177869"/>
          </a:xfrm>
          <a:prstGeom prst="rect">
            <a:avLst/>
          </a:prstGeom>
        </p:spPr>
      </p:pic>
      <p:sp>
        <p:nvSpPr>
          <p:cNvPr id="6" name="TextBox 23">
            <a:extLst>
              <a:ext uri="{FF2B5EF4-FFF2-40B4-BE49-F238E27FC236}">
                <a16:creationId xmlns:a16="http://schemas.microsoft.com/office/drawing/2014/main" id="{E5C0F6DF-FD5D-B165-9177-DD38772043E6}"/>
              </a:ext>
            </a:extLst>
          </p:cNvPr>
          <p:cNvSpPr txBox="1"/>
          <p:nvPr/>
        </p:nvSpPr>
        <p:spPr>
          <a:xfrm>
            <a:off x="1446080" y="233857"/>
            <a:ext cx="3870288" cy="52322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CA" sz="2800" b="1">
                <a:latin typeface="Century Gothic"/>
                <a:ea typeface="Calibri"/>
                <a:cs typeface="Calibri"/>
              </a:rPr>
              <a:t>Réunion de famille </a:t>
            </a:r>
            <a:endParaRPr lang="fr-CA" sz="2800" i="1">
              <a:latin typeface="Century Gothic"/>
            </a:endParaRPr>
          </a:p>
        </p:txBody>
      </p:sp>
      <p:sp>
        <p:nvSpPr>
          <p:cNvPr id="7" name="TextBox 2">
            <a:extLst>
              <a:ext uri="{FF2B5EF4-FFF2-40B4-BE49-F238E27FC236}">
                <a16:creationId xmlns:a16="http://schemas.microsoft.com/office/drawing/2014/main" id="{B4FFEF0B-239F-68BB-0E83-8BE215F1BFDD}"/>
              </a:ext>
            </a:extLst>
          </p:cNvPr>
          <p:cNvSpPr txBox="1"/>
          <p:nvPr/>
        </p:nvSpPr>
        <p:spPr>
          <a:xfrm>
            <a:off x="486888" y="968820"/>
            <a:ext cx="6830216" cy="6686767"/>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r>
              <a:rPr lang="fr-CA" b="1" u="sng" dirty="0">
                <a:latin typeface="Century Gothic"/>
                <a:ea typeface="Calibri"/>
                <a:cs typeface="Calibri"/>
              </a:rPr>
              <a:t>Réunion</a:t>
            </a:r>
            <a:r>
              <a:rPr lang="fr-CA" b="1" dirty="0">
                <a:latin typeface="Century Gothic"/>
                <a:ea typeface="Calibri"/>
                <a:cs typeface="Calibri"/>
              </a:rPr>
              <a:t> avec l'équipe de rééducation pour discuter: </a:t>
            </a:r>
          </a:p>
          <a:p>
            <a:pPr>
              <a:lnSpc>
                <a:spcPct val="150000"/>
              </a:lnSpc>
            </a:pPr>
            <a:endParaRPr lang="fr-CA" b="1" dirty="0">
              <a:latin typeface="Century Gothic"/>
              <a:ea typeface="Calibri"/>
              <a:cs typeface="Calibri"/>
            </a:endParaRPr>
          </a:p>
          <a:p>
            <a:pPr marL="285750" indent="-285750">
              <a:lnSpc>
                <a:spcPct val="150000"/>
              </a:lnSpc>
              <a:buFont typeface="Wingdings"/>
              <a:buChar char="q"/>
            </a:pPr>
            <a:r>
              <a:rPr lang="fr-CA" b="1" dirty="0">
                <a:latin typeface="Century Gothic"/>
                <a:ea typeface="Calibri"/>
                <a:cs typeface="Calibri"/>
              </a:rPr>
              <a:t>Progrès en thérapie</a:t>
            </a:r>
            <a:endParaRPr lang="fr-CA" b="1" dirty="0">
              <a:latin typeface="Century Gothic"/>
              <a:cs typeface="Calibri"/>
            </a:endParaRPr>
          </a:p>
          <a:p>
            <a:pPr marL="285750" indent="-285750">
              <a:lnSpc>
                <a:spcPct val="150000"/>
              </a:lnSpc>
              <a:buFont typeface="Wingdings"/>
              <a:buChar char="q"/>
            </a:pPr>
            <a:endParaRPr lang="fr-CA" b="1" dirty="0">
              <a:latin typeface="Century Gothic"/>
              <a:cs typeface="Calibri"/>
            </a:endParaRPr>
          </a:p>
          <a:p>
            <a:pPr marL="285750" indent="-285750">
              <a:lnSpc>
                <a:spcPct val="150000"/>
              </a:lnSpc>
              <a:buFont typeface="Wingdings"/>
              <a:buChar char="q"/>
            </a:pPr>
            <a:endParaRPr lang="fr-CA" b="1" dirty="0">
              <a:latin typeface="Century Gothic"/>
              <a:cs typeface="Calibri"/>
            </a:endParaRPr>
          </a:p>
          <a:p>
            <a:pPr marL="285750" indent="-285750">
              <a:lnSpc>
                <a:spcPct val="150000"/>
              </a:lnSpc>
              <a:buFont typeface="Wingdings"/>
              <a:buChar char="q"/>
            </a:pPr>
            <a:r>
              <a:rPr lang="fr-CA" b="1" dirty="0">
                <a:latin typeface="Century Gothic"/>
                <a:ea typeface="Calibri"/>
                <a:cs typeface="Calibri"/>
              </a:rPr>
              <a:t>Attentes en matière de rétablissement</a:t>
            </a:r>
          </a:p>
          <a:p>
            <a:pPr marL="285750" indent="-285750">
              <a:lnSpc>
                <a:spcPct val="150000"/>
              </a:lnSpc>
              <a:buFont typeface="Wingdings"/>
              <a:buChar char="q"/>
            </a:pPr>
            <a:endParaRPr lang="fr-CA" b="1" dirty="0">
              <a:latin typeface="Century Gothic"/>
              <a:cs typeface="Calibri"/>
            </a:endParaRPr>
          </a:p>
          <a:p>
            <a:pPr>
              <a:lnSpc>
                <a:spcPct val="150000"/>
              </a:lnSpc>
            </a:pPr>
            <a:endParaRPr lang="fr-CA" b="1" dirty="0">
              <a:latin typeface="Century Gothic"/>
              <a:cs typeface="Calibri"/>
            </a:endParaRPr>
          </a:p>
          <a:p>
            <a:pPr marL="285750" indent="-285750">
              <a:lnSpc>
                <a:spcPct val="150000"/>
              </a:lnSpc>
              <a:buFont typeface="Wingdings"/>
              <a:buChar char="q"/>
            </a:pPr>
            <a:r>
              <a:rPr lang="fr-CA" b="1" dirty="0">
                <a:latin typeface="Century Gothic"/>
                <a:ea typeface="Calibri"/>
                <a:cs typeface="Calibri"/>
              </a:rPr>
              <a:t> Prochaines étapes</a:t>
            </a:r>
            <a:endParaRPr lang="fr-CA" b="1" dirty="0">
              <a:solidFill>
                <a:srgbClr val="808080"/>
              </a:solidFill>
              <a:latin typeface="Century Gothic"/>
              <a:cs typeface="Arial"/>
            </a:endParaRPr>
          </a:p>
          <a:p>
            <a:pPr marL="742950" lvl="1" indent="-285750">
              <a:lnSpc>
                <a:spcPct val="150000"/>
              </a:lnSpc>
              <a:buFont typeface="Courier New,monospace"/>
              <a:buChar char="o"/>
            </a:pPr>
            <a:r>
              <a:rPr lang="fr-CA" b="1" dirty="0">
                <a:latin typeface="Century Gothic"/>
                <a:cs typeface="Arial"/>
              </a:rPr>
              <a:t>Orientations vers d'autres services</a:t>
            </a:r>
            <a:endParaRPr lang="fr-CA" b="1" dirty="0">
              <a:solidFill>
                <a:srgbClr val="808080"/>
              </a:solidFill>
              <a:latin typeface="Century Gothic"/>
              <a:cs typeface="Arial"/>
            </a:endParaRPr>
          </a:p>
          <a:p>
            <a:pPr marL="742950" lvl="1" indent="-285750">
              <a:lnSpc>
                <a:spcPct val="150000"/>
              </a:lnSpc>
              <a:buFont typeface="Courier New,monospace"/>
              <a:buChar char="o"/>
            </a:pPr>
            <a:r>
              <a:rPr lang="fr-CA" b="1" dirty="0">
                <a:latin typeface="Century Gothic"/>
                <a:cs typeface="Arial"/>
              </a:rPr>
              <a:t>Formation de famille</a:t>
            </a:r>
            <a:endParaRPr lang="fr-CA" b="1" dirty="0">
              <a:solidFill>
                <a:srgbClr val="808080"/>
              </a:solidFill>
              <a:latin typeface="Century Gothic"/>
              <a:cs typeface="Arial"/>
            </a:endParaRPr>
          </a:p>
          <a:p>
            <a:pPr marL="742950" lvl="1" indent="-285750">
              <a:lnSpc>
                <a:spcPct val="150000"/>
              </a:lnSpc>
              <a:buFont typeface="Courier New,monospace"/>
              <a:buChar char="o"/>
            </a:pPr>
            <a:r>
              <a:rPr lang="fr-CA" b="1" dirty="0">
                <a:latin typeface="Century Gothic"/>
                <a:cs typeface="Arial"/>
              </a:rPr>
              <a:t>__________________________</a:t>
            </a:r>
            <a:endParaRPr lang="fr-CA" b="1" dirty="0">
              <a:solidFill>
                <a:srgbClr val="000000"/>
              </a:solidFill>
              <a:latin typeface="Century Gothic"/>
              <a:cs typeface="Arial"/>
            </a:endParaRPr>
          </a:p>
          <a:p>
            <a:pPr marL="285750" indent="-285750">
              <a:lnSpc>
                <a:spcPct val="150000"/>
              </a:lnSpc>
              <a:buFont typeface="Wingdings"/>
              <a:buChar char="q"/>
            </a:pPr>
            <a:endParaRPr lang="fr-CA" b="1" dirty="0">
              <a:latin typeface="Century Gothic"/>
              <a:cs typeface="Calibri"/>
            </a:endParaRPr>
          </a:p>
          <a:p>
            <a:pPr marL="285750" indent="-285750">
              <a:lnSpc>
                <a:spcPct val="150000"/>
              </a:lnSpc>
              <a:buFont typeface="Wingdings"/>
              <a:buChar char="q"/>
            </a:pPr>
            <a:endParaRPr lang="fr-CA" b="1" dirty="0">
              <a:latin typeface="Century Gothic"/>
              <a:cs typeface="Calibri"/>
            </a:endParaRPr>
          </a:p>
          <a:p>
            <a:pPr marL="285750" indent="-285750">
              <a:lnSpc>
                <a:spcPct val="150000"/>
              </a:lnSpc>
              <a:buFont typeface="Wingdings"/>
              <a:buChar char="q"/>
            </a:pPr>
            <a:r>
              <a:rPr lang="fr-CA" b="1" dirty="0">
                <a:latin typeface="Century Gothic"/>
                <a:ea typeface="Calibri"/>
                <a:cs typeface="Calibri"/>
              </a:rPr>
              <a:t>Congé de l'hôpital</a:t>
            </a:r>
            <a:endParaRPr lang="fr-CA" dirty="0">
              <a:latin typeface="Century Gothic"/>
              <a:ea typeface="Calibri"/>
              <a:cs typeface="Calibri"/>
            </a:endParaRPr>
          </a:p>
          <a:p>
            <a:pPr marL="285750" indent="-285750">
              <a:lnSpc>
                <a:spcPct val="150000"/>
              </a:lnSpc>
              <a:buFont typeface="Wingdings"/>
              <a:buChar char="q"/>
            </a:pPr>
            <a:endParaRPr lang="en-US" b="1">
              <a:latin typeface="Century Gothic"/>
              <a:cs typeface="Calibri"/>
            </a:endParaRPr>
          </a:p>
        </p:txBody>
      </p:sp>
      <p:sp>
        <p:nvSpPr>
          <p:cNvPr id="8" name="TextBox 12">
            <a:extLst>
              <a:ext uri="{FF2B5EF4-FFF2-40B4-BE49-F238E27FC236}">
                <a16:creationId xmlns:a16="http://schemas.microsoft.com/office/drawing/2014/main" id="{987255BF-064E-CD89-4A2C-A009388546FB}"/>
              </a:ext>
            </a:extLst>
          </p:cNvPr>
          <p:cNvSpPr txBox="1"/>
          <p:nvPr/>
        </p:nvSpPr>
        <p:spPr>
          <a:xfrm>
            <a:off x="4916" y="9873874"/>
            <a:ext cx="7303948" cy="184666"/>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600" i="1">
                <a:solidFill>
                  <a:srgbClr val="272727"/>
                </a:solidFill>
                <a:latin typeface="-apple-system"/>
                <a:cs typeface="Segoe UI"/>
              </a:rPr>
              <a:t>Images used are from </a:t>
            </a:r>
            <a:r>
              <a:rPr lang="en-US" sz="600" i="1" err="1">
                <a:solidFill>
                  <a:srgbClr val="272727"/>
                </a:solidFill>
                <a:latin typeface="-apple-system"/>
                <a:cs typeface="Segoe UI"/>
              </a:rPr>
              <a:t>ParticiPics</a:t>
            </a:r>
            <a:r>
              <a:rPr lang="en-US" sz="600" i="1">
                <a:solidFill>
                  <a:srgbClr val="272727"/>
                </a:solidFill>
                <a:latin typeface="-apple-system"/>
                <a:cs typeface="Segoe UI"/>
              </a:rPr>
              <a:t> – a free, searchable database of pictographic images developed by the Aphasia Institute, </a:t>
            </a:r>
            <a:r>
              <a:rPr lang="en-US" sz="600">
                <a:latin typeface="-apple-system"/>
                <a:cs typeface="Segoe UI"/>
              </a:rPr>
              <a:t>​</a:t>
            </a:r>
            <a:r>
              <a:rPr lang="en-US" sz="600" i="1" u="sng">
                <a:solidFill>
                  <a:srgbClr val="0563C1"/>
                </a:solidFill>
                <a:latin typeface="-apple-system"/>
                <a:cs typeface="Segoe UI"/>
                <a:hlinkClick r:id="rId4"/>
              </a:rPr>
              <a:t>https://www.aphasia.ca/participics</a:t>
            </a:r>
            <a:endParaRPr lang="en-US"/>
          </a:p>
        </p:txBody>
      </p:sp>
    </p:spTree>
    <p:extLst>
      <p:ext uri="{BB962C8B-B14F-4D97-AF65-F5344CB8AC3E}">
        <p14:creationId xmlns:p14="http://schemas.microsoft.com/office/powerpoint/2010/main" val="20865421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Icon&#10;&#10;Description automatically generated">
            <a:extLst>
              <a:ext uri="{FF2B5EF4-FFF2-40B4-BE49-F238E27FC236}">
                <a16:creationId xmlns:a16="http://schemas.microsoft.com/office/drawing/2014/main" id="{8CB77653-5AF2-69A1-1EF9-0173B7377A54}"/>
              </a:ext>
            </a:extLst>
          </p:cNvPr>
          <p:cNvPicPr>
            <a:picLocks noChangeAspect="1"/>
          </p:cNvPicPr>
          <p:nvPr/>
        </p:nvPicPr>
        <p:blipFill>
          <a:blip r:embed="rId2"/>
          <a:stretch>
            <a:fillRect/>
          </a:stretch>
        </p:blipFill>
        <p:spPr>
          <a:xfrm>
            <a:off x="5922342" y="6455"/>
            <a:ext cx="942257" cy="942975"/>
          </a:xfrm>
          <a:prstGeom prst="rect">
            <a:avLst/>
          </a:prstGeom>
        </p:spPr>
      </p:pic>
      <p:sp>
        <p:nvSpPr>
          <p:cNvPr id="12" name="TextBox 2">
            <a:extLst>
              <a:ext uri="{FF2B5EF4-FFF2-40B4-BE49-F238E27FC236}">
                <a16:creationId xmlns:a16="http://schemas.microsoft.com/office/drawing/2014/main" id="{001E84B0-91C3-0589-2323-EA3F87AFD754}"/>
              </a:ext>
            </a:extLst>
          </p:cNvPr>
          <p:cNvSpPr txBox="1"/>
          <p:nvPr/>
        </p:nvSpPr>
        <p:spPr>
          <a:xfrm>
            <a:off x="578252" y="696649"/>
            <a:ext cx="6736430" cy="848726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50000"/>
              </a:lnSpc>
            </a:pPr>
            <a:r>
              <a:rPr lang="fr-CA" b="1" u="sng">
                <a:latin typeface="Century Gothic"/>
                <a:cs typeface="Calibri"/>
              </a:rPr>
              <a:t>Qui</a:t>
            </a:r>
            <a:r>
              <a:rPr lang="fr-CA" b="1">
                <a:latin typeface="Century Gothic"/>
                <a:cs typeface="Calibri"/>
              </a:rPr>
              <a:t> sera présent à la </a:t>
            </a:r>
            <a:r>
              <a:rPr lang="fr-CA" b="1" u="sng">
                <a:latin typeface="Century Gothic"/>
                <a:cs typeface="Calibri"/>
              </a:rPr>
              <a:t>réunion:</a:t>
            </a:r>
            <a:endParaRPr lang="fr-CA" u="sng"/>
          </a:p>
          <a:p>
            <a:pPr marL="285750" indent="-285750">
              <a:lnSpc>
                <a:spcPct val="250000"/>
              </a:lnSpc>
              <a:buFont typeface="Wingdings"/>
              <a:buChar char="q"/>
            </a:pPr>
            <a:r>
              <a:rPr lang="fr-CA" b="1" dirty="0">
                <a:latin typeface="Century Gothic"/>
                <a:cs typeface="Calibri"/>
              </a:rPr>
              <a:t>Médecin: _____________________________________________</a:t>
            </a:r>
          </a:p>
          <a:p>
            <a:pPr marL="285750" indent="-285750">
              <a:lnSpc>
                <a:spcPct val="250000"/>
              </a:lnSpc>
              <a:buFont typeface="Wingdings"/>
              <a:buChar char="q"/>
            </a:pPr>
            <a:r>
              <a:rPr lang="fr-CA" b="1" dirty="0">
                <a:latin typeface="Century Gothic"/>
                <a:cs typeface="Calibri"/>
              </a:rPr>
              <a:t>Physiatre:_____________________________________________</a:t>
            </a:r>
          </a:p>
          <a:p>
            <a:pPr marL="285750" indent="-285750">
              <a:lnSpc>
                <a:spcPct val="250000"/>
              </a:lnSpc>
              <a:buFont typeface="Wingdings"/>
              <a:buChar char="q"/>
            </a:pPr>
            <a:r>
              <a:rPr lang="fr-CA" b="1" dirty="0">
                <a:latin typeface="Century Gothic"/>
                <a:cs typeface="Calibri"/>
              </a:rPr>
              <a:t>Physiothérapeute (PT): ________________________________</a:t>
            </a:r>
          </a:p>
          <a:p>
            <a:pPr marL="285750" indent="-285750">
              <a:lnSpc>
                <a:spcPct val="250000"/>
              </a:lnSpc>
              <a:buFont typeface="Wingdings"/>
              <a:buChar char="q"/>
            </a:pPr>
            <a:r>
              <a:rPr lang="fr-CA" b="1" dirty="0">
                <a:latin typeface="Century Gothic"/>
                <a:cs typeface="Calibri"/>
              </a:rPr>
              <a:t>Ergothérapeute (OT): __________________________________</a:t>
            </a:r>
          </a:p>
          <a:p>
            <a:pPr marL="285750" indent="-285750">
              <a:lnSpc>
                <a:spcPct val="250000"/>
              </a:lnSpc>
              <a:buFont typeface="Wingdings"/>
              <a:buChar char="q"/>
            </a:pPr>
            <a:r>
              <a:rPr lang="fr-CA" b="1" dirty="0">
                <a:latin typeface="Century Gothic"/>
                <a:cs typeface="Calibri"/>
              </a:rPr>
              <a:t>Orthophoniste (SLP): __________________________________</a:t>
            </a:r>
          </a:p>
          <a:p>
            <a:pPr marL="285750" indent="-285750">
              <a:lnSpc>
                <a:spcPct val="250000"/>
              </a:lnSpc>
              <a:buFont typeface="Wingdings"/>
              <a:buChar char="q"/>
            </a:pPr>
            <a:r>
              <a:rPr lang="fr-CA" b="1" dirty="0">
                <a:latin typeface="Century Gothic"/>
                <a:cs typeface="Calibri"/>
              </a:rPr>
              <a:t>Travailleur(</a:t>
            </a:r>
            <a:r>
              <a:rPr lang="fr-CA" b="1" dirty="0" err="1">
                <a:latin typeface="Century Gothic"/>
                <a:cs typeface="Calibri"/>
              </a:rPr>
              <a:t>euse</a:t>
            </a:r>
            <a:r>
              <a:rPr lang="fr-CA" b="1" dirty="0">
                <a:latin typeface="Century Gothic"/>
                <a:cs typeface="Calibri"/>
              </a:rPr>
              <a:t>) Sociale (SW): _________________________</a:t>
            </a:r>
          </a:p>
          <a:p>
            <a:pPr marL="285750" indent="-285750">
              <a:lnSpc>
                <a:spcPct val="250000"/>
              </a:lnSpc>
              <a:buFont typeface="Wingdings"/>
              <a:buChar char="q"/>
            </a:pPr>
            <a:r>
              <a:rPr lang="fr-CA" b="1" dirty="0">
                <a:latin typeface="Century Gothic"/>
                <a:cs typeface="Calibri"/>
              </a:rPr>
              <a:t>Diététicien(ne) (RD): __________________________________</a:t>
            </a:r>
          </a:p>
          <a:p>
            <a:pPr marL="285750" indent="-285750">
              <a:lnSpc>
                <a:spcPct val="250000"/>
              </a:lnSpc>
              <a:buFont typeface="Wingdings"/>
              <a:buChar char="q"/>
            </a:pPr>
            <a:r>
              <a:rPr lang="fr-CA" b="1" dirty="0">
                <a:latin typeface="Century Gothic"/>
                <a:cs typeface="Calibri"/>
              </a:rPr>
              <a:t>Responsable des soins cliniques: ______________________</a:t>
            </a:r>
          </a:p>
          <a:p>
            <a:pPr marL="285750" indent="-285750">
              <a:lnSpc>
                <a:spcPct val="250000"/>
              </a:lnSpc>
              <a:buFont typeface="Wingdings"/>
              <a:buChar char="q"/>
            </a:pPr>
            <a:r>
              <a:rPr lang="fr-CA" b="1" dirty="0">
                <a:latin typeface="Century Gothic"/>
                <a:cs typeface="Calibri"/>
              </a:rPr>
              <a:t>______________________________________________________</a:t>
            </a:r>
          </a:p>
          <a:p>
            <a:pPr marL="285750" indent="-285750">
              <a:lnSpc>
                <a:spcPct val="250000"/>
              </a:lnSpc>
              <a:buFont typeface="Wingdings"/>
              <a:buChar char="q"/>
            </a:pPr>
            <a:r>
              <a:rPr lang="fr-CA" b="1" dirty="0">
                <a:latin typeface="Century Gothic"/>
                <a:cs typeface="Calibri"/>
              </a:rPr>
              <a:t>______________________________________________________</a:t>
            </a:r>
          </a:p>
          <a:p>
            <a:pPr marL="285750" indent="-285750">
              <a:lnSpc>
                <a:spcPct val="250000"/>
              </a:lnSpc>
              <a:buFont typeface="Wingdings"/>
              <a:buChar char="q"/>
            </a:pPr>
            <a:r>
              <a:rPr lang="fr-CA" b="1" dirty="0">
                <a:latin typeface="Century Gothic"/>
                <a:cs typeface="Calibri"/>
              </a:rPr>
              <a:t>______________________________________________________</a:t>
            </a:r>
          </a:p>
          <a:p>
            <a:pPr marL="285750" indent="-285750">
              <a:lnSpc>
                <a:spcPct val="150000"/>
              </a:lnSpc>
              <a:buFont typeface="Wingdings"/>
              <a:buChar char="q"/>
            </a:pPr>
            <a:endParaRPr lang="en-US" b="1">
              <a:latin typeface="Century Gothic"/>
              <a:cs typeface="Calibri"/>
            </a:endParaRPr>
          </a:p>
        </p:txBody>
      </p:sp>
      <p:pic>
        <p:nvPicPr>
          <p:cNvPr id="14" name="Picture 13">
            <a:extLst>
              <a:ext uri="{FF2B5EF4-FFF2-40B4-BE49-F238E27FC236}">
                <a16:creationId xmlns:a16="http://schemas.microsoft.com/office/drawing/2014/main" id="{7255A436-1AF0-3C20-1625-A99FAD1DEA74}"/>
              </a:ext>
            </a:extLst>
          </p:cNvPr>
          <p:cNvPicPr>
            <a:picLocks noChangeAspect="1"/>
          </p:cNvPicPr>
          <p:nvPr/>
        </p:nvPicPr>
        <p:blipFill>
          <a:blip r:embed="rId3"/>
          <a:stretch>
            <a:fillRect/>
          </a:stretch>
        </p:blipFill>
        <p:spPr>
          <a:xfrm>
            <a:off x="211936" y="1467437"/>
            <a:ext cx="373132" cy="373004"/>
          </a:xfrm>
          <a:prstGeom prst="rect">
            <a:avLst/>
          </a:prstGeom>
        </p:spPr>
      </p:pic>
      <p:pic>
        <p:nvPicPr>
          <p:cNvPr id="16" name="Picture 15">
            <a:extLst>
              <a:ext uri="{FF2B5EF4-FFF2-40B4-BE49-F238E27FC236}">
                <a16:creationId xmlns:a16="http://schemas.microsoft.com/office/drawing/2014/main" id="{28A7CF6B-4827-F4B1-D78E-03034EEEBA41}"/>
              </a:ext>
            </a:extLst>
          </p:cNvPr>
          <p:cNvPicPr>
            <a:picLocks noChangeAspect="1"/>
          </p:cNvPicPr>
          <p:nvPr/>
        </p:nvPicPr>
        <p:blipFill>
          <a:blip r:embed="rId4"/>
          <a:stretch>
            <a:fillRect/>
          </a:stretch>
        </p:blipFill>
        <p:spPr>
          <a:xfrm>
            <a:off x="152728" y="5588902"/>
            <a:ext cx="379367" cy="373004"/>
          </a:xfrm>
          <a:prstGeom prst="rect">
            <a:avLst/>
          </a:prstGeom>
        </p:spPr>
      </p:pic>
      <p:pic>
        <p:nvPicPr>
          <p:cNvPr id="18" name="Picture 17">
            <a:extLst>
              <a:ext uri="{FF2B5EF4-FFF2-40B4-BE49-F238E27FC236}">
                <a16:creationId xmlns:a16="http://schemas.microsoft.com/office/drawing/2014/main" id="{AF9D19ED-2057-91C9-3A60-189F300DBCDA}"/>
              </a:ext>
            </a:extLst>
          </p:cNvPr>
          <p:cNvPicPr>
            <a:picLocks noChangeAspect="1"/>
          </p:cNvPicPr>
          <p:nvPr/>
        </p:nvPicPr>
        <p:blipFill>
          <a:blip r:embed="rId5"/>
          <a:stretch>
            <a:fillRect/>
          </a:stretch>
        </p:blipFill>
        <p:spPr>
          <a:xfrm>
            <a:off x="157628" y="5028102"/>
            <a:ext cx="419441" cy="408792"/>
          </a:xfrm>
          <a:prstGeom prst="rect">
            <a:avLst/>
          </a:prstGeom>
        </p:spPr>
      </p:pic>
      <p:pic>
        <p:nvPicPr>
          <p:cNvPr id="20" name="Picture 19">
            <a:extLst>
              <a:ext uri="{FF2B5EF4-FFF2-40B4-BE49-F238E27FC236}">
                <a16:creationId xmlns:a16="http://schemas.microsoft.com/office/drawing/2014/main" id="{AE220333-F9A3-DAA6-3252-559F193533C6}"/>
              </a:ext>
            </a:extLst>
          </p:cNvPr>
          <p:cNvPicPr>
            <a:picLocks noChangeAspect="1"/>
          </p:cNvPicPr>
          <p:nvPr/>
        </p:nvPicPr>
        <p:blipFill>
          <a:blip r:embed="rId6"/>
          <a:stretch>
            <a:fillRect/>
          </a:stretch>
        </p:blipFill>
        <p:spPr>
          <a:xfrm>
            <a:off x="203937" y="2135521"/>
            <a:ext cx="382660" cy="403539"/>
          </a:xfrm>
          <a:prstGeom prst="rect">
            <a:avLst/>
          </a:prstGeom>
        </p:spPr>
      </p:pic>
      <p:pic>
        <p:nvPicPr>
          <p:cNvPr id="22" name="Picture 21">
            <a:extLst>
              <a:ext uri="{FF2B5EF4-FFF2-40B4-BE49-F238E27FC236}">
                <a16:creationId xmlns:a16="http://schemas.microsoft.com/office/drawing/2014/main" id="{130EA01C-6727-2736-7402-6152225F6C97}"/>
              </a:ext>
            </a:extLst>
          </p:cNvPr>
          <p:cNvPicPr>
            <a:picLocks noChangeAspect="1"/>
          </p:cNvPicPr>
          <p:nvPr/>
        </p:nvPicPr>
        <p:blipFill>
          <a:blip r:embed="rId7"/>
          <a:stretch>
            <a:fillRect/>
          </a:stretch>
        </p:blipFill>
        <p:spPr>
          <a:xfrm>
            <a:off x="211935" y="3523270"/>
            <a:ext cx="367878" cy="386802"/>
          </a:xfrm>
          <a:prstGeom prst="rect">
            <a:avLst/>
          </a:prstGeom>
        </p:spPr>
      </p:pic>
      <p:pic>
        <p:nvPicPr>
          <p:cNvPr id="24" name="Picture 23">
            <a:extLst>
              <a:ext uri="{FF2B5EF4-FFF2-40B4-BE49-F238E27FC236}">
                <a16:creationId xmlns:a16="http://schemas.microsoft.com/office/drawing/2014/main" id="{3681C69E-19BA-C940-E8EA-C2B965B9BA49}"/>
              </a:ext>
            </a:extLst>
          </p:cNvPr>
          <p:cNvPicPr>
            <a:picLocks noChangeAspect="1"/>
          </p:cNvPicPr>
          <p:nvPr/>
        </p:nvPicPr>
        <p:blipFill>
          <a:blip r:embed="rId8"/>
          <a:stretch>
            <a:fillRect/>
          </a:stretch>
        </p:blipFill>
        <p:spPr>
          <a:xfrm>
            <a:off x="134024" y="2755508"/>
            <a:ext cx="533426" cy="613363"/>
          </a:xfrm>
          <a:prstGeom prst="rect">
            <a:avLst/>
          </a:prstGeom>
        </p:spPr>
      </p:pic>
      <p:pic>
        <p:nvPicPr>
          <p:cNvPr id="26" name="Picture 25">
            <a:extLst>
              <a:ext uri="{FF2B5EF4-FFF2-40B4-BE49-F238E27FC236}">
                <a16:creationId xmlns:a16="http://schemas.microsoft.com/office/drawing/2014/main" id="{4C635B16-2B93-EA94-948C-5C5F20C89A8C}"/>
              </a:ext>
            </a:extLst>
          </p:cNvPr>
          <p:cNvPicPr>
            <a:picLocks noChangeAspect="1"/>
          </p:cNvPicPr>
          <p:nvPr/>
        </p:nvPicPr>
        <p:blipFill>
          <a:blip r:embed="rId9"/>
          <a:stretch>
            <a:fillRect/>
          </a:stretch>
        </p:blipFill>
        <p:spPr>
          <a:xfrm>
            <a:off x="130023" y="4172656"/>
            <a:ext cx="522918" cy="487931"/>
          </a:xfrm>
          <a:prstGeom prst="rect">
            <a:avLst/>
          </a:prstGeom>
        </p:spPr>
      </p:pic>
      <p:pic>
        <p:nvPicPr>
          <p:cNvPr id="28" name="Picture 27">
            <a:extLst>
              <a:ext uri="{FF2B5EF4-FFF2-40B4-BE49-F238E27FC236}">
                <a16:creationId xmlns:a16="http://schemas.microsoft.com/office/drawing/2014/main" id="{81DA7E1D-AC5B-0BCB-6818-799693D8E9F4}"/>
              </a:ext>
            </a:extLst>
          </p:cNvPr>
          <p:cNvPicPr>
            <a:picLocks noChangeAspect="1"/>
          </p:cNvPicPr>
          <p:nvPr/>
        </p:nvPicPr>
        <p:blipFill>
          <a:blip r:embed="rId10"/>
          <a:stretch>
            <a:fillRect/>
          </a:stretch>
        </p:blipFill>
        <p:spPr>
          <a:xfrm>
            <a:off x="124221" y="6200735"/>
            <a:ext cx="526996" cy="485423"/>
          </a:xfrm>
          <a:prstGeom prst="rect">
            <a:avLst/>
          </a:prstGeom>
        </p:spPr>
      </p:pic>
      <p:sp>
        <p:nvSpPr>
          <p:cNvPr id="30" name="TextBox 23">
            <a:extLst>
              <a:ext uri="{FF2B5EF4-FFF2-40B4-BE49-F238E27FC236}">
                <a16:creationId xmlns:a16="http://schemas.microsoft.com/office/drawing/2014/main" id="{46FF0201-FCF5-E1E5-AAC0-B7EE9D68E650}"/>
              </a:ext>
            </a:extLst>
          </p:cNvPr>
          <p:cNvSpPr txBox="1"/>
          <p:nvPr/>
        </p:nvSpPr>
        <p:spPr>
          <a:xfrm>
            <a:off x="1446080" y="233857"/>
            <a:ext cx="3870288" cy="52322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CA" sz="2800" b="1" dirty="0">
                <a:latin typeface="Century Gothic"/>
                <a:ea typeface="Calibri"/>
                <a:cs typeface="Calibri"/>
              </a:rPr>
              <a:t>Réunion de famille </a:t>
            </a:r>
            <a:endParaRPr lang="fr-CA" sz="2800" i="1" dirty="0">
              <a:latin typeface="Century Gothic"/>
            </a:endParaRPr>
          </a:p>
        </p:txBody>
      </p:sp>
    </p:spTree>
    <p:extLst>
      <p:ext uri="{BB962C8B-B14F-4D97-AF65-F5344CB8AC3E}">
        <p14:creationId xmlns:p14="http://schemas.microsoft.com/office/powerpoint/2010/main" val="41855166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con&#10;&#10;Description automatically generated">
            <a:extLst>
              <a:ext uri="{FF2B5EF4-FFF2-40B4-BE49-F238E27FC236}">
                <a16:creationId xmlns:a16="http://schemas.microsoft.com/office/drawing/2014/main" id="{606BD985-0218-702A-F681-A6EDC1E64EB0}"/>
              </a:ext>
            </a:extLst>
          </p:cNvPr>
          <p:cNvPicPr>
            <a:picLocks noChangeAspect="1"/>
          </p:cNvPicPr>
          <p:nvPr/>
        </p:nvPicPr>
        <p:blipFill>
          <a:blip r:embed="rId2"/>
          <a:stretch>
            <a:fillRect/>
          </a:stretch>
        </p:blipFill>
        <p:spPr>
          <a:xfrm>
            <a:off x="5922342" y="6455"/>
            <a:ext cx="942257" cy="942975"/>
          </a:xfrm>
          <a:prstGeom prst="rect">
            <a:avLst/>
          </a:prstGeom>
        </p:spPr>
      </p:pic>
      <p:sp>
        <p:nvSpPr>
          <p:cNvPr id="7" name="TextBox 2">
            <a:extLst>
              <a:ext uri="{FF2B5EF4-FFF2-40B4-BE49-F238E27FC236}">
                <a16:creationId xmlns:a16="http://schemas.microsoft.com/office/drawing/2014/main" id="{B4FFEF0B-239F-68BB-0E83-8BE215F1BFDD}"/>
              </a:ext>
            </a:extLst>
          </p:cNvPr>
          <p:cNvSpPr txBox="1"/>
          <p:nvPr/>
        </p:nvSpPr>
        <p:spPr>
          <a:xfrm>
            <a:off x="1351179" y="1124373"/>
            <a:ext cx="5452820" cy="1100622"/>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50000"/>
              </a:lnSpc>
            </a:pPr>
            <a:r>
              <a:rPr lang="en-US" sz="2800" b="1" u="sng" dirty="0">
                <a:latin typeface="Century Gothic"/>
                <a:cs typeface="Calibri"/>
              </a:rPr>
              <a:t>Questions?</a:t>
            </a:r>
            <a:endParaRPr lang="en-US" sz="2800" dirty="0"/>
          </a:p>
          <a:p>
            <a:pPr marL="285750" indent="-285750">
              <a:lnSpc>
                <a:spcPct val="150000"/>
              </a:lnSpc>
              <a:buFont typeface="Wingdings"/>
              <a:buChar char="q"/>
            </a:pPr>
            <a:endParaRPr lang="en-US" b="1">
              <a:latin typeface="Century Gothic"/>
              <a:cs typeface="Calibri"/>
            </a:endParaRPr>
          </a:p>
        </p:txBody>
      </p:sp>
      <p:pic>
        <p:nvPicPr>
          <p:cNvPr id="3" name="Picture 2">
            <a:extLst>
              <a:ext uri="{FF2B5EF4-FFF2-40B4-BE49-F238E27FC236}">
                <a16:creationId xmlns:a16="http://schemas.microsoft.com/office/drawing/2014/main" id="{6FB35D7F-F0FB-6F71-F825-326C1CFBA036}"/>
              </a:ext>
            </a:extLst>
          </p:cNvPr>
          <p:cNvPicPr>
            <a:picLocks noChangeAspect="1"/>
          </p:cNvPicPr>
          <p:nvPr/>
        </p:nvPicPr>
        <p:blipFill>
          <a:blip r:embed="rId3"/>
          <a:stretch>
            <a:fillRect/>
          </a:stretch>
        </p:blipFill>
        <p:spPr>
          <a:xfrm>
            <a:off x="1352622" y="598937"/>
            <a:ext cx="1852015" cy="1782391"/>
          </a:xfrm>
          <a:prstGeom prst="rect">
            <a:avLst/>
          </a:prstGeom>
        </p:spPr>
      </p:pic>
      <p:sp>
        <p:nvSpPr>
          <p:cNvPr id="5" name="TextBox 2">
            <a:extLst>
              <a:ext uri="{FF2B5EF4-FFF2-40B4-BE49-F238E27FC236}">
                <a16:creationId xmlns:a16="http://schemas.microsoft.com/office/drawing/2014/main" id="{EE81E8BB-5520-E97A-7C5B-E4A42A20C64F}"/>
              </a:ext>
            </a:extLst>
          </p:cNvPr>
          <p:cNvSpPr txBox="1"/>
          <p:nvPr/>
        </p:nvSpPr>
        <p:spPr>
          <a:xfrm>
            <a:off x="-1955" y="2393745"/>
            <a:ext cx="7316125" cy="8210261"/>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50000"/>
              </a:lnSpc>
            </a:pPr>
            <a:r>
              <a:rPr lang="en-US" sz="2800" b="1" u="sng" dirty="0">
                <a:latin typeface="Century Gothic"/>
                <a:cs typeface="Calibri"/>
              </a:rPr>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endParaRPr lang="en-US" sz="2800" dirty="0"/>
          </a:p>
          <a:p>
            <a:pPr marL="285750" indent="-285750">
              <a:lnSpc>
                <a:spcPct val="150000"/>
              </a:lnSpc>
              <a:buFont typeface="Wingdings"/>
              <a:buChar char="q"/>
            </a:pPr>
            <a:endParaRPr lang="en-US" b="1">
              <a:latin typeface="Century Gothic"/>
              <a:cs typeface="Calibri"/>
            </a:endParaRPr>
          </a:p>
        </p:txBody>
      </p:sp>
      <p:sp>
        <p:nvSpPr>
          <p:cNvPr id="8" name="TextBox 23">
            <a:extLst>
              <a:ext uri="{FF2B5EF4-FFF2-40B4-BE49-F238E27FC236}">
                <a16:creationId xmlns:a16="http://schemas.microsoft.com/office/drawing/2014/main" id="{D2351041-2C94-A69B-1148-4FBEA4F5BFFD}"/>
              </a:ext>
            </a:extLst>
          </p:cNvPr>
          <p:cNvSpPr txBox="1"/>
          <p:nvPr/>
        </p:nvSpPr>
        <p:spPr>
          <a:xfrm>
            <a:off x="1446080" y="233857"/>
            <a:ext cx="3870288" cy="52322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CA" sz="2800" b="1" dirty="0">
                <a:latin typeface="Century Gothic"/>
                <a:ea typeface="Calibri"/>
                <a:cs typeface="Calibri"/>
              </a:rPr>
              <a:t>Réunion de famille </a:t>
            </a:r>
            <a:endParaRPr lang="en-US" sz="2800" i="1" dirty="0">
              <a:latin typeface="Century Gothic"/>
            </a:endParaRPr>
          </a:p>
        </p:txBody>
      </p:sp>
    </p:spTree>
    <p:extLst>
      <p:ext uri="{BB962C8B-B14F-4D97-AF65-F5344CB8AC3E}">
        <p14:creationId xmlns:p14="http://schemas.microsoft.com/office/powerpoint/2010/main" val="300348039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panose="020B00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e3ca3bed-316c-421b-8e24-12d7f5410c83">
      <Terms xmlns="http://schemas.microsoft.com/office/infopath/2007/PartnerControls"/>
    </lcf76f155ced4ddcb4097134ff3c332f>
    <TaxCatchAll xmlns="a1a37ba0-c12d-405a-a4db-f04e89ca3326"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B83FA68CA69CDC4E9D44D98DF8DF06AC" ma:contentTypeVersion="16" ma:contentTypeDescription="Create a new document." ma:contentTypeScope="" ma:versionID="acb73bd8c37b30d13ffb425f5a170283">
  <xsd:schema xmlns:xsd="http://www.w3.org/2001/XMLSchema" xmlns:xs="http://www.w3.org/2001/XMLSchema" xmlns:p="http://schemas.microsoft.com/office/2006/metadata/properties" xmlns:ns2="e3ca3bed-316c-421b-8e24-12d7f5410c83" xmlns:ns3="a1a37ba0-c12d-405a-a4db-f04e89ca3326" targetNamespace="http://schemas.microsoft.com/office/2006/metadata/properties" ma:root="true" ma:fieldsID="b025d5f57ab2483dfc9935b753b5ccb3" ns2:_="" ns3:_="">
    <xsd:import namespace="e3ca3bed-316c-421b-8e24-12d7f5410c83"/>
    <xsd:import namespace="a1a37ba0-c12d-405a-a4db-f04e89ca3326"/>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AutoTags" minOccurs="0"/>
                <xsd:element ref="ns2:MediaServiceGenerationTime" minOccurs="0"/>
                <xsd:element ref="ns2:MediaServiceEventHashCode" minOccurs="0"/>
                <xsd:element ref="ns2:MediaServiceOCR" minOccurs="0"/>
                <xsd:element ref="ns3:SharedWithUsers" minOccurs="0"/>
                <xsd:element ref="ns3:SharedWithDetails" minOccurs="0"/>
                <xsd:element ref="ns2:lcf76f155ced4ddcb4097134ff3c332f" minOccurs="0"/>
                <xsd:element ref="ns3:TaxCatchAll" minOccurs="0"/>
                <xsd:element ref="ns2:MediaServiceObjectDetectorVersions" minOccurs="0"/>
                <xsd:element ref="ns2:MediaServiceSearchPropertie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3ca3bed-316c-421b-8e24-12d7f5410c8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f218295f-687b-4006-a255-510d9d5ee80a"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ServiceLocation" ma:index="23" nillable="true" ma:displayName="Location" ma:descrip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1a37ba0-c12d-405a-a4db-f04e89ca3326"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c396ee6a-2d07-4bdd-9159-46dd514f42a8}" ma:internalName="TaxCatchAll" ma:showField="CatchAllData" ma:web="a1a37ba0-c12d-405a-a4db-f04e89ca332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C8BD84F-9841-46C7-B81A-056F81BC4692}">
  <ds:schemaRefs>
    <ds:schemaRef ds:uri="http://schemas.microsoft.com/office/2006/metadata/properties"/>
    <ds:schemaRef ds:uri="http://schemas.microsoft.com/office/infopath/2007/PartnerControls"/>
    <ds:schemaRef ds:uri="e3ca3bed-316c-421b-8e24-12d7f5410c83"/>
    <ds:schemaRef ds:uri="a1a37ba0-c12d-405a-a4db-f04e89ca3326"/>
  </ds:schemaRefs>
</ds:datastoreItem>
</file>

<file path=customXml/itemProps2.xml><?xml version="1.0" encoding="utf-8"?>
<ds:datastoreItem xmlns:ds="http://schemas.openxmlformats.org/officeDocument/2006/customXml" ds:itemID="{44652DFE-7BBB-4D3A-AFE0-2D1B7AF2F131}">
  <ds:schemaRefs>
    <ds:schemaRef ds:uri="http://schemas.microsoft.com/sharepoint/v3/contenttype/forms"/>
  </ds:schemaRefs>
</ds:datastoreItem>
</file>

<file path=customXml/itemProps3.xml><?xml version="1.0" encoding="utf-8"?>
<ds:datastoreItem xmlns:ds="http://schemas.openxmlformats.org/officeDocument/2006/customXml" ds:itemID="{53F5DE99-ABDF-4DA8-863E-0189B262902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3ca3bed-316c-421b-8e24-12d7f5410c83"/>
    <ds:schemaRef ds:uri="a1a37ba0-c12d-405a-a4db-f04e89ca332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423</Words>
  <Application>Microsoft Office PowerPoint</Application>
  <PresentationFormat>Custom</PresentationFormat>
  <Paragraphs>86</Paragraphs>
  <Slides>9</Slides>
  <Notes>0</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9</vt:i4>
      </vt:variant>
    </vt:vector>
  </HeadingPairs>
  <TitlesOfParts>
    <vt:vector size="20" baseType="lpstr">
      <vt:lpstr>-apple-system</vt:lpstr>
      <vt:lpstr>Aptos</vt:lpstr>
      <vt:lpstr>Aptos Display</vt:lpstr>
      <vt:lpstr>Arial</vt:lpstr>
      <vt:lpstr>Calibri</vt:lpstr>
      <vt:lpstr>Calibri Light</vt:lpstr>
      <vt:lpstr>Century Gothic</vt:lpstr>
      <vt:lpstr>Courier New,monospace</vt:lpstr>
      <vt:lpstr>Wingdings</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Aran Oberle</dc:creator>
  <cp:lastModifiedBy>Laura Dunn</cp:lastModifiedBy>
  <cp:revision>390</cp:revision>
  <dcterms:created xsi:type="dcterms:W3CDTF">2024-07-04T18:18:14Z</dcterms:created>
  <dcterms:modified xsi:type="dcterms:W3CDTF">2024-12-02T19:42:14Z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0x010100B83FA68CA69CDC4E9D44D98DF8DF06AC</vt:lpwstr>
  </property>
  <property fmtid="{D5CDD505-2E9C-101B-9397-08002B2CF9AE}" pid="3" name="MediaServiceImageTags">
    <vt:lpwstr/>
  </property>
</Properties>
</file>