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sldIdLst>
    <p:sldId id="326" r:id="rId6"/>
    <p:sldId id="318" r:id="rId7"/>
    <p:sldId id="319" r:id="rId8"/>
    <p:sldId id="320" r:id="rId9"/>
    <p:sldId id="321" r:id="rId10"/>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F451B2-DE3A-FDDF-26EA-D8118B6AD02F}" name="aober104@uottawa.ca" initials="ao" userId="S::urn:spo:guest#aober104@uottawa.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255C0A-2503-4485-A2AD-30EB037189F7}" v="1" dt="2024-12-02T19:42:59.7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20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6/11/relationships/changesInfo" Target="changesInfos/changesInfo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S::laudunn@toh.ca::a1b48991-b855-4e9d-9b46-097d553f086f" providerId="AD" clId="Web-{3B2A6CFA-31FC-3B7F-A67D-5B7132C46EE1}"/>
    <pc:docChg chg="modSld">
      <pc:chgData name="Laura Dunn" userId="S::laudunn@toh.ca::a1b48991-b855-4e9d-9b46-097d553f086f" providerId="AD" clId="Web-{3B2A6CFA-31FC-3B7F-A67D-5B7132C46EE1}" dt="2024-02-16T15:02:19.348" v="3" actId="1076"/>
      <pc:docMkLst>
        <pc:docMk/>
      </pc:docMkLst>
      <pc:sldChg chg="modSp">
        <pc:chgData name="Laura Dunn" userId="S::laudunn@toh.ca::a1b48991-b855-4e9d-9b46-097d553f086f" providerId="AD" clId="Web-{3B2A6CFA-31FC-3B7F-A67D-5B7132C46EE1}" dt="2024-02-16T15:02:19.348" v="3" actId="1076"/>
        <pc:sldMkLst>
          <pc:docMk/>
          <pc:sldMk cId="2821152435" sldId="322"/>
        </pc:sldMkLst>
        <pc:spChg chg="mod">
          <ac:chgData name="Laura Dunn" userId="S::laudunn@toh.ca::a1b48991-b855-4e9d-9b46-097d553f086f" providerId="AD" clId="Web-{3B2A6CFA-31FC-3B7F-A67D-5B7132C46EE1}" dt="2024-02-16T15:02:19.348" v="3" actId="1076"/>
          <ac:spMkLst>
            <pc:docMk/>
            <pc:sldMk cId="2821152435" sldId="322"/>
            <ac:spMk id="6" creationId="{04B48F09-67E8-0896-3259-C807D0E3B2BA}"/>
          </ac:spMkLst>
        </pc:spChg>
      </pc:sldChg>
    </pc:docChg>
  </pc:docChgLst>
  <pc:docChgLst>
    <pc:chgData name="Laura Dunn" userId="S::laudunn@toh.ca::a1b48991-b855-4e9d-9b46-097d553f086f" providerId="AD" clId="Web-{8648F75F-686E-505D-1A89-EEDAE38E03BF}"/>
    <pc:docChg chg="modSld">
      <pc:chgData name="Laura Dunn" userId="S::laudunn@toh.ca::a1b48991-b855-4e9d-9b46-097d553f086f" providerId="AD" clId="Web-{8648F75F-686E-505D-1A89-EEDAE38E03BF}" dt="2024-02-16T15:26:16.564" v="2" actId="1076"/>
      <pc:docMkLst>
        <pc:docMk/>
      </pc:docMkLst>
      <pc:sldChg chg="modSp">
        <pc:chgData name="Laura Dunn" userId="S::laudunn@toh.ca::a1b48991-b855-4e9d-9b46-097d553f086f" providerId="AD" clId="Web-{8648F75F-686E-505D-1A89-EEDAE38E03BF}" dt="2024-02-16T15:26:16.564" v="2" actId="1076"/>
        <pc:sldMkLst>
          <pc:docMk/>
          <pc:sldMk cId="2821152435" sldId="322"/>
        </pc:sldMkLst>
        <pc:spChg chg="mod">
          <ac:chgData name="Laura Dunn" userId="S::laudunn@toh.ca::a1b48991-b855-4e9d-9b46-097d553f086f" providerId="AD" clId="Web-{8648F75F-686E-505D-1A89-EEDAE38E03BF}" dt="2024-02-16T15:26:16.564" v="2" actId="1076"/>
          <ac:spMkLst>
            <pc:docMk/>
            <pc:sldMk cId="2821152435" sldId="322"/>
            <ac:spMk id="6" creationId="{04B48F09-67E8-0896-3259-C807D0E3B2BA}"/>
          </ac:spMkLst>
        </pc:spChg>
      </pc:sldChg>
    </pc:docChg>
  </pc:docChgLst>
  <pc:docChgLst>
    <pc:chgData name="Laura Dunn" userId="a1b48991-b855-4e9d-9b46-097d553f086f" providerId="ADAL" clId="{28255C0A-2503-4485-A2AD-30EB037189F7}"/>
    <pc:docChg chg="addSld delSld modSld">
      <pc:chgData name="Laura Dunn" userId="a1b48991-b855-4e9d-9b46-097d553f086f" providerId="ADAL" clId="{28255C0A-2503-4485-A2AD-30EB037189F7}" dt="2024-12-02T19:43:01.395" v="1" actId="47"/>
      <pc:docMkLst>
        <pc:docMk/>
      </pc:docMkLst>
      <pc:sldChg chg="del">
        <pc:chgData name="Laura Dunn" userId="a1b48991-b855-4e9d-9b46-097d553f086f" providerId="ADAL" clId="{28255C0A-2503-4485-A2AD-30EB037189F7}" dt="2024-12-02T19:43:01.395" v="1" actId="47"/>
        <pc:sldMkLst>
          <pc:docMk/>
          <pc:sldMk cId="2821152435" sldId="322"/>
        </pc:sldMkLst>
      </pc:sldChg>
      <pc:sldChg chg="add">
        <pc:chgData name="Laura Dunn" userId="a1b48991-b855-4e9d-9b46-097d553f086f" providerId="ADAL" clId="{28255C0A-2503-4485-A2AD-30EB037189F7}" dt="2024-12-02T19:42:59.746" v="0"/>
        <pc:sldMkLst>
          <pc:docMk/>
          <pc:sldMk cId="404696796" sldId="326"/>
        </pc:sldMkLst>
      </pc:sldChg>
    </pc:docChg>
  </pc:docChgLst>
  <pc:docChgLst>
    <pc:chgData name="Laura Dunn" userId="S::laudunn@toh.ca::a1b48991-b855-4e9d-9b46-097d553f086f" providerId="AD" clId="Web-{96F52CFA-B5ED-2769-B9E0-668394FF068C}"/>
    <pc:docChg chg="addSld modSld sldOrd">
      <pc:chgData name="Laura Dunn" userId="S::laudunn@toh.ca::a1b48991-b855-4e9d-9b46-097d553f086f" providerId="AD" clId="Web-{96F52CFA-B5ED-2769-B9E0-668394FF068C}" dt="2024-02-15T18:47:59.138" v="53" actId="1076"/>
      <pc:docMkLst>
        <pc:docMk/>
      </pc:docMkLst>
      <pc:sldChg chg="addSp delSp modSp new ord">
        <pc:chgData name="Laura Dunn" userId="S::laudunn@toh.ca::a1b48991-b855-4e9d-9b46-097d553f086f" providerId="AD" clId="Web-{96F52CFA-B5ED-2769-B9E0-668394FF068C}" dt="2024-02-15T18:47:59.138" v="53" actId="1076"/>
        <pc:sldMkLst>
          <pc:docMk/>
          <pc:sldMk cId="2821152435" sldId="322"/>
        </pc:sldMkLst>
        <pc:spChg chg="del">
          <ac:chgData name="Laura Dunn" userId="S::laudunn@toh.ca::a1b48991-b855-4e9d-9b46-097d553f086f" providerId="AD" clId="Web-{96F52CFA-B5ED-2769-B9E0-668394FF068C}" dt="2024-02-15T18:41:13.990" v="3"/>
          <ac:spMkLst>
            <pc:docMk/>
            <pc:sldMk cId="2821152435" sldId="322"/>
            <ac:spMk id="2" creationId="{30227520-522A-BF64-966C-DF9499AB27F5}"/>
          </ac:spMkLst>
        </pc:spChg>
        <pc:spChg chg="del">
          <ac:chgData name="Laura Dunn" userId="S::laudunn@toh.ca::a1b48991-b855-4e9d-9b46-097d553f086f" providerId="AD" clId="Web-{96F52CFA-B5ED-2769-B9E0-668394FF068C}" dt="2024-02-15T18:41:11.475" v="2"/>
          <ac:spMkLst>
            <pc:docMk/>
            <pc:sldMk cId="2821152435" sldId="322"/>
            <ac:spMk id="3" creationId="{D613AA55-B763-2203-9225-FDE6D71A557E}"/>
          </ac:spMkLst>
        </pc:spChg>
        <pc:spChg chg="add mod">
          <ac:chgData name="Laura Dunn" userId="S::laudunn@toh.ca::a1b48991-b855-4e9d-9b46-097d553f086f" providerId="AD" clId="Web-{96F52CFA-B5ED-2769-B9E0-668394FF068C}" dt="2024-02-15T18:43:17.586" v="45" actId="1076"/>
          <ac:spMkLst>
            <pc:docMk/>
            <pc:sldMk cId="2821152435" sldId="322"/>
            <ac:spMk id="5" creationId="{2F410492-24C8-467A-49F6-B8F4CCF81976}"/>
          </ac:spMkLst>
        </pc:spChg>
        <pc:spChg chg="add mod">
          <ac:chgData name="Laura Dunn" userId="S::laudunn@toh.ca::a1b48991-b855-4e9d-9b46-097d553f086f" providerId="AD" clId="Web-{96F52CFA-B5ED-2769-B9E0-668394FF068C}" dt="2024-02-15T18:47:59.138" v="53" actId="1076"/>
          <ac:spMkLst>
            <pc:docMk/>
            <pc:sldMk cId="2821152435" sldId="322"/>
            <ac:spMk id="6" creationId="{04B48F09-67E8-0896-3259-C807D0E3B2BA}"/>
          </ac:spMkLst>
        </pc:spChg>
        <pc:picChg chg="add mod ord">
          <ac:chgData name="Laura Dunn" userId="S::laudunn@toh.ca::a1b48991-b855-4e9d-9b46-097d553f086f" providerId="AD" clId="Web-{96F52CFA-B5ED-2769-B9E0-668394FF068C}" dt="2024-02-15T18:41:21.897" v="5" actId="14100"/>
          <ac:picMkLst>
            <pc:docMk/>
            <pc:sldMk cId="2821152435" sldId="322"/>
            <ac:picMk id="4" creationId="{B85CF8A9-054D-64FF-118D-B6700051BD7C}"/>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4636"/>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854"/>
            </a:lvl1pPr>
            <a:lvl2pPr marL="353278" indent="0" algn="ctr">
              <a:buNone/>
              <a:defRPr sz="1545"/>
            </a:lvl2pPr>
            <a:lvl3pPr marL="706557" indent="0" algn="ctr">
              <a:buNone/>
              <a:defRPr sz="1391"/>
            </a:lvl3pPr>
            <a:lvl4pPr marL="1059835" indent="0" algn="ctr">
              <a:buNone/>
              <a:defRPr sz="1236"/>
            </a:lvl4pPr>
            <a:lvl5pPr marL="1413114" indent="0" algn="ctr">
              <a:buNone/>
              <a:defRPr sz="1236"/>
            </a:lvl5pPr>
            <a:lvl6pPr marL="1766392" indent="0" algn="ctr">
              <a:buNone/>
              <a:defRPr sz="1236"/>
            </a:lvl6pPr>
            <a:lvl7pPr marL="2119671" indent="0" algn="ctr">
              <a:buNone/>
              <a:defRPr sz="1236"/>
            </a:lvl7pPr>
            <a:lvl8pPr marL="2472949" indent="0" algn="ctr">
              <a:buNone/>
              <a:defRPr sz="1236"/>
            </a:lvl8pPr>
            <a:lvl9pPr marL="2826228" indent="0" algn="ctr">
              <a:buNone/>
              <a:defRPr sz="1236"/>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93266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2277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1" y="5282989"/>
            <a:ext cx="5829300" cy="2428451"/>
          </a:xfrm>
        </p:spPr>
        <p:txBody>
          <a:bodyPr/>
          <a:lstStyle>
            <a:lvl1pPr marL="0" indent="0" algn="ctr">
              <a:buNone/>
              <a:defRPr sz="2040"/>
            </a:lvl1pPr>
            <a:lvl2pPr marL="388616" indent="0" algn="ctr">
              <a:buNone/>
              <a:defRPr sz="1700"/>
            </a:lvl2pPr>
            <a:lvl3pPr marL="777232" indent="0" algn="ctr">
              <a:buNone/>
              <a:defRPr sz="1530"/>
            </a:lvl3pPr>
            <a:lvl4pPr marL="1165847" indent="0" algn="ctr">
              <a:buNone/>
              <a:defRPr sz="1360"/>
            </a:lvl4pPr>
            <a:lvl5pPr marL="1554463" indent="0" algn="ctr">
              <a:buNone/>
              <a:defRPr sz="1360"/>
            </a:lvl5pPr>
            <a:lvl6pPr marL="1943079" indent="0" algn="ctr">
              <a:buNone/>
              <a:defRPr sz="1360"/>
            </a:lvl6pPr>
            <a:lvl7pPr marL="2331695" indent="0" algn="ctr">
              <a:buNone/>
              <a:defRPr sz="1360"/>
            </a:lvl7pPr>
            <a:lvl8pPr marL="2720309" indent="0" algn="ctr">
              <a:buNone/>
              <a:defRPr sz="1360"/>
            </a:lvl8pPr>
            <a:lvl9pPr marL="3108925"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386658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42191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9"/>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16" indent="0">
              <a:buNone/>
              <a:defRPr sz="1700">
                <a:solidFill>
                  <a:schemeClr val="tx1">
                    <a:tint val="75000"/>
                  </a:schemeClr>
                </a:solidFill>
              </a:defRPr>
            </a:lvl2pPr>
            <a:lvl3pPr marL="777232" indent="0">
              <a:buNone/>
              <a:defRPr sz="1530">
                <a:solidFill>
                  <a:schemeClr val="tx1">
                    <a:tint val="75000"/>
                  </a:schemeClr>
                </a:solidFill>
              </a:defRPr>
            </a:lvl3pPr>
            <a:lvl4pPr marL="1165847" indent="0">
              <a:buNone/>
              <a:defRPr sz="1360">
                <a:solidFill>
                  <a:schemeClr val="tx1">
                    <a:tint val="75000"/>
                  </a:schemeClr>
                </a:solidFill>
              </a:defRPr>
            </a:lvl4pPr>
            <a:lvl5pPr marL="1554463" indent="0">
              <a:buNone/>
              <a:defRPr sz="1360">
                <a:solidFill>
                  <a:schemeClr val="tx1">
                    <a:tint val="75000"/>
                  </a:schemeClr>
                </a:solidFill>
              </a:defRPr>
            </a:lvl5pPr>
            <a:lvl6pPr marL="1943079" indent="0">
              <a:buNone/>
              <a:defRPr sz="1360">
                <a:solidFill>
                  <a:schemeClr val="tx1">
                    <a:tint val="75000"/>
                  </a:schemeClr>
                </a:solidFill>
              </a:defRPr>
            </a:lvl6pPr>
            <a:lvl7pPr marL="2331695" indent="0">
              <a:buNone/>
              <a:defRPr sz="1360">
                <a:solidFill>
                  <a:schemeClr val="tx1">
                    <a:tint val="75000"/>
                  </a:schemeClr>
                </a:solidFill>
              </a:defRPr>
            </a:lvl7pPr>
            <a:lvl8pPr marL="2720309" indent="0">
              <a:buNone/>
              <a:defRPr sz="1360">
                <a:solidFill>
                  <a:schemeClr val="tx1">
                    <a:tint val="75000"/>
                  </a:schemeClr>
                </a:solidFill>
              </a:defRPr>
            </a:lvl8pPr>
            <a:lvl9pPr marL="3108925"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4022810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7"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4947791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16" indent="0">
              <a:buNone/>
              <a:defRPr sz="1700" b="1"/>
            </a:lvl2pPr>
            <a:lvl3pPr marL="777232" indent="0">
              <a:buNone/>
              <a:defRPr sz="1530" b="1"/>
            </a:lvl3pPr>
            <a:lvl4pPr marL="1165847" indent="0">
              <a:buNone/>
              <a:defRPr sz="1360" b="1"/>
            </a:lvl4pPr>
            <a:lvl5pPr marL="1554463" indent="0">
              <a:buNone/>
              <a:defRPr sz="1360" b="1"/>
            </a:lvl5pPr>
            <a:lvl6pPr marL="1943079" indent="0">
              <a:buNone/>
              <a:defRPr sz="1360" b="1"/>
            </a:lvl6pPr>
            <a:lvl7pPr marL="2331695" indent="0">
              <a:buNone/>
              <a:defRPr sz="1360" b="1"/>
            </a:lvl7pPr>
            <a:lvl8pPr marL="2720309" indent="0">
              <a:buNone/>
              <a:defRPr sz="1360" b="1"/>
            </a:lvl8pPr>
            <a:lvl9pPr marL="3108925"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3" cy="1208404"/>
          </a:xfrm>
        </p:spPr>
        <p:txBody>
          <a:bodyPr anchor="b"/>
          <a:lstStyle>
            <a:lvl1pPr marL="0" indent="0">
              <a:buNone/>
              <a:defRPr sz="2040" b="1"/>
            </a:lvl1pPr>
            <a:lvl2pPr marL="388616" indent="0">
              <a:buNone/>
              <a:defRPr sz="1700" b="1"/>
            </a:lvl2pPr>
            <a:lvl3pPr marL="777232" indent="0">
              <a:buNone/>
              <a:defRPr sz="1530" b="1"/>
            </a:lvl3pPr>
            <a:lvl4pPr marL="1165847" indent="0">
              <a:buNone/>
              <a:defRPr sz="1360" b="1"/>
            </a:lvl4pPr>
            <a:lvl5pPr marL="1554463" indent="0">
              <a:buNone/>
              <a:defRPr sz="1360" b="1"/>
            </a:lvl5pPr>
            <a:lvl6pPr marL="1943079" indent="0">
              <a:buNone/>
              <a:defRPr sz="1360" b="1"/>
            </a:lvl6pPr>
            <a:lvl7pPr marL="2331695" indent="0">
              <a:buNone/>
              <a:defRPr sz="1360" b="1"/>
            </a:lvl7pPr>
            <a:lvl8pPr marL="2720309" indent="0">
              <a:buNone/>
              <a:defRPr sz="1360" b="1"/>
            </a:lvl8pPr>
            <a:lvl9pPr marL="3108925"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3"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0760C5-09C6-4343-B9A5-08EF06F5C243}" type="datetimeFigureOut">
              <a:rPr lang="en-CA" smtClean="0"/>
              <a:t>2024-12-02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0461035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0760C5-09C6-4343-B9A5-08EF06F5C243}" type="datetimeFigureOut">
              <a:rPr lang="en-CA" smtClean="0"/>
              <a:t>2024-12-02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2124622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760C5-09C6-4343-B9A5-08EF06F5C243}" type="datetimeFigureOut">
              <a:rPr lang="en-CA" smtClean="0"/>
              <a:t>2024-12-02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8862839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3" y="1448226"/>
            <a:ext cx="3934777"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1"/>
            <a:ext cx="2506801" cy="5590329"/>
          </a:xfrm>
        </p:spPr>
        <p:txBody>
          <a:bodyPr/>
          <a:lstStyle>
            <a:lvl1pPr marL="0" indent="0">
              <a:buNone/>
              <a:defRPr sz="1360"/>
            </a:lvl1pPr>
            <a:lvl2pPr marL="388616" indent="0">
              <a:buNone/>
              <a:defRPr sz="1190"/>
            </a:lvl2pPr>
            <a:lvl3pPr marL="777232" indent="0">
              <a:buNone/>
              <a:defRPr sz="1020"/>
            </a:lvl3pPr>
            <a:lvl4pPr marL="1165847" indent="0">
              <a:buNone/>
              <a:defRPr sz="850"/>
            </a:lvl4pPr>
            <a:lvl5pPr marL="1554463" indent="0">
              <a:buNone/>
              <a:defRPr sz="850"/>
            </a:lvl5pPr>
            <a:lvl6pPr marL="1943079" indent="0">
              <a:buNone/>
              <a:defRPr sz="850"/>
            </a:lvl6pPr>
            <a:lvl7pPr marL="2331695" indent="0">
              <a:buNone/>
              <a:defRPr sz="850"/>
            </a:lvl7pPr>
            <a:lvl8pPr marL="2720309" indent="0">
              <a:buNone/>
              <a:defRPr sz="850"/>
            </a:lvl8pPr>
            <a:lvl9pPr marL="3108925"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240735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559287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3" y="1448226"/>
            <a:ext cx="3934777" cy="7147983"/>
          </a:xfrm>
        </p:spPr>
        <p:txBody>
          <a:bodyPr anchor="t"/>
          <a:lstStyle>
            <a:lvl1pPr marL="0" indent="0">
              <a:buNone/>
              <a:defRPr sz="2720"/>
            </a:lvl1pPr>
            <a:lvl2pPr marL="388616" indent="0">
              <a:buNone/>
              <a:defRPr sz="2380"/>
            </a:lvl2pPr>
            <a:lvl3pPr marL="777232" indent="0">
              <a:buNone/>
              <a:defRPr sz="2040"/>
            </a:lvl3pPr>
            <a:lvl4pPr marL="1165847" indent="0">
              <a:buNone/>
              <a:defRPr sz="1700"/>
            </a:lvl4pPr>
            <a:lvl5pPr marL="1554463" indent="0">
              <a:buNone/>
              <a:defRPr sz="1700"/>
            </a:lvl5pPr>
            <a:lvl6pPr marL="1943079" indent="0">
              <a:buNone/>
              <a:defRPr sz="1700"/>
            </a:lvl6pPr>
            <a:lvl7pPr marL="2331695" indent="0">
              <a:buNone/>
              <a:defRPr sz="1700"/>
            </a:lvl7pPr>
            <a:lvl8pPr marL="2720309" indent="0">
              <a:buNone/>
              <a:defRPr sz="1700"/>
            </a:lvl8pPr>
            <a:lvl9pPr marL="3108925"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1"/>
            <a:ext cx="2506801" cy="5590329"/>
          </a:xfrm>
        </p:spPr>
        <p:txBody>
          <a:bodyPr/>
          <a:lstStyle>
            <a:lvl1pPr marL="0" indent="0">
              <a:buNone/>
              <a:defRPr sz="1360"/>
            </a:lvl1pPr>
            <a:lvl2pPr marL="388616" indent="0">
              <a:buNone/>
              <a:defRPr sz="1190"/>
            </a:lvl2pPr>
            <a:lvl3pPr marL="777232" indent="0">
              <a:buNone/>
              <a:defRPr sz="1020"/>
            </a:lvl3pPr>
            <a:lvl4pPr marL="1165847" indent="0">
              <a:buNone/>
              <a:defRPr sz="850"/>
            </a:lvl4pPr>
            <a:lvl5pPr marL="1554463" indent="0">
              <a:buNone/>
              <a:defRPr sz="850"/>
            </a:lvl5pPr>
            <a:lvl6pPr marL="1943079" indent="0">
              <a:buNone/>
              <a:defRPr sz="850"/>
            </a:lvl6pPr>
            <a:lvl7pPr marL="2331695" indent="0">
              <a:buNone/>
              <a:defRPr sz="850"/>
            </a:lvl7pPr>
            <a:lvl8pPr marL="2720309" indent="0">
              <a:buNone/>
              <a:defRPr sz="850"/>
            </a:lvl8pPr>
            <a:lvl9pPr marL="3108925"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8215929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4157637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972025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4636"/>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1854">
                <a:solidFill>
                  <a:schemeClr val="tx1"/>
                </a:solidFill>
              </a:defRPr>
            </a:lvl1pPr>
            <a:lvl2pPr marL="353278" indent="0">
              <a:buNone/>
              <a:defRPr sz="1545">
                <a:solidFill>
                  <a:schemeClr val="tx1">
                    <a:tint val="75000"/>
                  </a:schemeClr>
                </a:solidFill>
              </a:defRPr>
            </a:lvl2pPr>
            <a:lvl3pPr marL="706557" indent="0">
              <a:buNone/>
              <a:defRPr sz="1391">
                <a:solidFill>
                  <a:schemeClr val="tx1">
                    <a:tint val="75000"/>
                  </a:schemeClr>
                </a:solidFill>
              </a:defRPr>
            </a:lvl3pPr>
            <a:lvl4pPr marL="1059835" indent="0">
              <a:buNone/>
              <a:defRPr sz="1236">
                <a:solidFill>
                  <a:schemeClr val="tx1">
                    <a:tint val="75000"/>
                  </a:schemeClr>
                </a:solidFill>
              </a:defRPr>
            </a:lvl4pPr>
            <a:lvl5pPr marL="1413114" indent="0">
              <a:buNone/>
              <a:defRPr sz="1236">
                <a:solidFill>
                  <a:schemeClr val="tx1">
                    <a:tint val="75000"/>
                  </a:schemeClr>
                </a:solidFill>
              </a:defRPr>
            </a:lvl5pPr>
            <a:lvl6pPr marL="1766392" indent="0">
              <a:buNone/>
              <a:defRPr sz="1236">
                <a:solidFill>
                  <a:schemeClr val="tx1">
                    <a:tint val="75000"/>
                  </a:schemeClr>
                </a:solidFill>
              </a:defRPr>
            </a:lvl6pPr>
            <a:lvl7pPr marL="2119671" indent="0">
              <a:buNone/>
              <a:defRPr sz="1236">
                <a:solidFill>
                  <a:schemeClr val="tx1">
                    <a:tint val="75000"/>
                  </a:schemeClr>
                </a:solidFill>
              </a:defRPr>
            </a:lvl7pPr>
            <a:lvl8pPr marL="2472949" indent="0">
              <a:buNone/>
              <a:defRPr sz="1236">
                <a:solidFill>
                  <a:schemeClr val="tx1">
                    <a:tint val="75000"/>
                  </a:schemeClr>
                </a:solidFill>
              </a:defRPr>
            </a:lvl8pPr>
            <a:lvl9pPr marL="2826228" indent="0">
              <a:buNone/>
              <a:defRPr sz="123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3551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5789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732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5299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881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473"/>
            </a:lvl1pPr>
            <a:lvl2pPr>
              <a:defRPr sz="2164"/>
            </a:lvl2pPr>
            <a:lvl3pPr>
              <a:defRPr sz="1854"/>
            </a:lvl3pPr>
            <a:lvl4pPr>
              <a:defRPr sz="1545"/>
            </a:lvl4pPr>
            <a:lvl5pPr>
              <a:defRPr sz="1545"/>
            </a:lvl5pPr>
            <a:lvl6pPr>
              <a:defRPr sz="1545"/>
            </a:lvl6pPr>
            <a:lvl7pPr>
              <a:defRPr sz="1545"/>
            </a:lvl7pPr>
            <a:lvl8pPr>
              <a:defRPr sz="1545"/>
            </a:lvl8pPr>
            <a:lvl9pPr>
              <a:defRPr sz="15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246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473"/>
            </a:lvl1pPr>
            <a:lvl2pPr marL="353278" indent="0">
              <a:buNone/>
              <a:defRPr sz="2164"/>
            </a:lvl2pPr>
            <a:lvl3pPr marL="706557" indent="0">
              <a:buNone/>
              <a:defRPr sz="1854"/>
            </a:lvl3pPr>
            <a:lvl4pPr marL="1059835" indent="0">
              <a:buNone/>
              <a:defRPr sz="1545"/>
            </a:lvl4pPr>
            <a:lvl5pPr marL="1413114" indent="0">
              <a:buNone/>
              <a:defRPr sz="1545"/>
            </a:lvl5pPr>
            <a:lvl6pPr marL="1766392" indent="0">
              <a:buNone/>
              <a:defRPr sz="1545"/>
            </a:lvl6pPr>
            <a:lvl7pPr marL="2119671" indent="0">
              <a:buNone/>
              <a:defRPr sz="1545"/>
            </a:lvl7pPr>
            <a:lvl8pPr marL="2472949" indent="0">
              <a:buNone/>
              <a:defRPr sz="1545"/>
            </a:lvl8pPr>
            <a:lvl9pPr marL="2826228" indent="0">
              <a:buNone/>
              <a:defRPr sz="1545"/>
            </a:lvl9pPr>
          </a:lstStyle>
          <a:p>
            <a:endParaRPr lang="en-US"/>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452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927">
                <a:solidFill>
                  <a:schemeClr val="tx1">
                    <a:tint val="75000"/>
                  </a:schemeClr>
                </a:solidFill>
              </a:defRPr>
            </a:lvl1pPr>
          </a:lstStyle>
          <a:p>
            <a:fld id="{C764DE79-268F-4C1A-8933-263129D2AF90}" type="datetimeFigureOut">
              <a:rPr lang="en-US" dirty="0"/>
              <a:t>12/2/2024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92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927">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612415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F70760C5-09C6-4343-B9A5-08EF06F5C243}" type="datetimeFigureOut">
              <a:rPr lang="en-CA" smtClean="0"/>
              <a:t>2024-12-02</a:t>
            </a:fld>
            <a:endParaRPr lang="en-CA"/>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8E624044-7726-4473-8343-C2078F3DA86D}" type="slidenum">
              <a:rPr lang="en-CA" smtClean="0"/>
              <a:t>‹#›</a:t>
            </a:fld>
            <a:endParaRPr lang="en-CA"/>
          </a:p>
        </p:txBody>
      </p:sp>
    </p:spTree>
    <p:extLst>
      <p:ext uri="{BB962C8B-B14F-4D97-AF65-F5344CB8AC3E}">
        <p14:creationId xmlns:p14="http://schemas.microsoft.com/office/powerpoint/2010/main" val="36456757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32"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07" indent="-194307" algn="l" defTabSz="777232"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23" indent="-194307" algn="l" defTabSz="777232"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39" indent="-194307" algn="l" defTabSz="777232"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55"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70"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386"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02"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18"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33"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32" rtl="0" eaLnBrk="1" latinLnBrk="0" hangingPunct="1">
        <a:defRPr sz="1530" kern="1200">
          <a:solidFill>
            <a:schemeClr val="tx1"/>
          </a:solidFill>
          <a:latin typeface="+mn-lt"/>
          <a:ea typeface="+mn-ea"/>
          <a:cs typeface="+mn-cs"/>
        </a:defRPr>
      </a:lvl1pPr>
      <a:lvl2pPr marL="388616" algn="l" defTabSz="777232" rtl="0" eaLnBrk="1" latinLnBrk="0" hangingPunct="1">
        <a:defRPr sz="1530" kern="1200">
          <a:solidFill>
            <a:schemeClr val="tx1"/>
          </a:solidFill>
          <a:latin typeface="+mn-lt"/>
          <a:ea typeface="+mn-ea"/>
          <a:cs typeface="+mn-cs"/>
        </a:defRPr>
      </a:lvl2pPr>
      <a:lvl3pPr marL="777232" algn="l" defTabSz="777232" rtl="0" eaLnBrk="1" latinLnBrk="0" hangingPunct="1">
        <a:defRPr sz="1530" kern="1200">
          <a:solidFill>
            <a:schemeClr val="tx1"/>
          </a:solidFill>
          <a:latin typeface="+mn-lt"/>
          <a:ea typeface="+mn-ea"/>
          <a:cs typeface="+mn-cs"/>
        </a:defRPr>
      </a:lvl3pPr>
      <a:lvl4pPr marL="1165847" algn="l" defTabSz="777232" rtl="0" eaLnBrk="1" latinLnBrk="0" hangingPunct="1">
        <a:defRPr sz="1530" kern="1200">
          <a:solidFill>
            <a:schemeClr val="tx1"/>
          </a:solidFill>
          <a:latin typeface="+mn-lt"/>
          <a:ea typeface="+mn-ea"/>
          <a:cs typeface="+mn-cs"/>
        </a:defRPr>
      </a:lvl4pPr>
      <a:lvl5pPr marL="1554463" algn="l" defTabSz="777232" rtl="0" eaLnBrk="1" latinLnBrk="0" hangingPunct="1">
        <a:defRPr sz="1530" kern="1200">
          <a:solidFill>
            <a:schemeClr val="tx1"/>
          </a:solidFill>
          <a:latin typeface="+mn-lt"/>
          <a:ea typeface="+mn-ea"/>
          <a:cs typeface="+mn-cs"/>
        </a:defRPr>
      </a:lvl5pPr>
      <a:lvl6pPr marL="1943079" algn="l" defTabSz="777232" rtl="0" eaLnBrk="1" latinLnBrk="0" hangingPunct="1">
        <a:defRPr sz="1530" kern="1200">
          <a:solidFill>
            <a:schemeClr val="tx1"/>
          </a:solidFill>
          <a:latin typeface="+mn-lt"/>
          <a:ea typeface="+mn-ea"/>
          <a:cs typeface="+mn-cs"/>
        </a:defRPr>
      </a:lvl6pPr>
      <a:lvl7pPr marL="2331695" algn="l" defTabSz="777232" rtl="0" eaLnBrk="1" latinLnBrk="0" hangingPunct="1">
        <a:defRPr sz="1530" kern="1200">
          <a:solidFill>
            <a:schemeClr val="tx1"/>
          </a:solidFill>
          <a:latin typeface="+mn-lt"/>
          <a:ea typeface="+mn-ea"/>
          <a:cs typeface="+mn-cs"/>
        </a:defRPr>
      </a:lvl7pPr>
      <a:lvl8pPr marL="2720309" algn="l" defTabSz="777232" rtl="0" eaLnBrk="1" latinLnBrk="0" hangingPunct="1">
        <a:defRPr sz="1530" kern="1200">
          <a:solidFill>
            <a:schemeClr val="tx1"/>
          </a:solidFill>
          <a:latin typeface="+mn-lt"/>
          <a:ea typeface="+mn-ea"/>
          <a:cs typeface="+mn-cs"/>
        </a:defRPr>
      </a:lvl8pPr>
      <a:lvl9pPr marL="3108925" algn="l" defTabSz="777232"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820F36B-1165-8106-6531-4A22156AA99D}"/>
              </a:ext>
            </a:extLst>
          </p:cNvPr>
          <p:cNvSpPr txBox="1"/>
          <p:nvPr/>
        </p:nvSpPr>
        <p:spPr>
          <a:xfrm>
            <a:off x="782236" y="7448679"/>
            <a:ext cx="6207927" cy="1574074"/>
          </a:xfrm>
          <a:prstGeom prst="rect">
            <a:avLst/>
          </a:prstGeom>
          <a:noFill/>
        </p:spPr>
        <p:txBody>
          <a:bodyPr rot="0" spcFirstLastPara="0" vertOverflow="overflow" horzOverflow="overflow" vert="horz" wrap="square" lIns="89934" tIns="44967" rIns="89934" bIns="44967" numCol="1" spcCol="0" rtlCol="0" fromWordArt="0" anchor="t" anchorCtr="0" forceAA="0" compatLnSpc="1">
            <a:prstTxWarp prst="textNoShape">
              <a:avLst/>
            </a:prstTxWarp>
            <a:spAutoFit/>
          </a:bodyPr>
          <a:lstStyle/>
          <a:p>
            <a:pPr defTabSz="899367">
              <a:defRPr/>
            </a:pPr>
            <a:r>
              <a:rPr lang="en-US" sz="1377" i="1" dirty="0">
                <a:solidFill>
                  <a:prstClr val="black"/>
                </a:solidFill>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p>
        </p:txBody>
      </p:sp>
      <p:sp>
        <p:nvSpPr>
          <p:cNvPr id="8" name="TextBox 7">
            <a:extLst>
              <a:ext uri="{FF2B5EF4-FFF2-40B4-BE49-F238E27FC236}">
                <a16:creationId xmlns:a16="http://schemas.microsoft.com/office/drawing/2014/main" id="{F39DB895-8B62-40C9-A32B-E8F6B6FA410A}"/>
              </a:ext>
            </a:extLst>
          </p:cNvPr>
          <p:cNvSpPr txBox="1"/>
          <p:nvPr/>
        </p:nvSpPr>
        <p:spPr>
          <a:xfrm>
            <a:off x="782235" y="4030243"/>
            <a:ext cx="6207927" cy="2629252"/>
          </a:xfrm>
          <a:prstGeom prst="rect">
            <a:avLst/>
          </a:prstGeom>
          <a:noFill/>
        </p:spPr>
        <p:txBody>
          <a:bodyPr wrap="square">
            <a:spAutoFit/>
          </a:bodyPr>
          <a:lstStyle/>
          <a:p>
            <a:pPr algn="ctr" defTabSz="448696"/>
            <a:r>
              <a:rPr lang="en-CA" sz="5888" dirty="0">
                <a:solidFill>
                  <a:prstClr val="black"/>
                </a:solidFill>
                <a:latin typeface="Calibri" panose="020F0502020204030204"/>
                <a:ea typeface="+mn-lt"/>
                <a:cs typeface="Calibri" panose="020F0502020204030204"/>
              </a:rPr>
              <a:t>Functional Phrase List</a:t>
            </a:r>
            <a:endParaRPr lang="en-CA" sz="5888" dirty="0">
              <a:solidFill>
                <a:prstClr val="black"/>
              </a:solidFill>
              <a:latin typeface="Calibri" panose="020F0502020204030204"/>
              <a:cs typeface="Calibri" panose="020F0502020204030204"/>
            </a:endParaRPr>
          </a:p>
          <a:p>
            <a:pPr algn="ctr" defTabSz="899367">
              <a:defRPr/>
            </a:pPr>
            <a:endParaRPr lang="en-US" sz="2360" b="1" dirty="0">
              <a:solidFill>
                <a:srgbClr val="E7E6E6">
                  <a:lumMod val="10000"/>
                </a:srgbClr>
              </a:solidFill>
              <a:latin typeface="Calibri"/>
              <a:ea typeface="+mn-lt"/>
              <a:cs typeface="Calibri" panose="020F0502020204030204"/>
            </a:endParaRPr>
          </a:p>
          <a:p>
            <a:pPr algn="ctr" defTabSz="899367">
              <a:defRPr/>
            </a:pPr>
            <a:r>
              <a:rPr lang="en-US" sz="2360" b="1" dirty="0">
                <a:solidFill>
                  <a:srgbClr val="E7E6E6">
                    <a:lumMod val="10000"/>
                  </a:srgbClr>
                </a:solidFill>
                <a:latin typeface="Calibri"/>
                <a:ea typeface="+mn-lt"/>
                <a:cs typeface="Calibri" panose="020F0502020204030204"/>
              </a:rPr>
              <a:t>Aphasia-friendly toolkit Feb 2024 </a:t>
            </a:r>
            <a:endParaRPr lang="en-US" sz="2360" b="1" dirty="0">
              <a:solidFill>
                <a:srgbClr val="E7E6E6">
                  <a:lumMod val="10000"/>
                </a:srgbClr>
              </a:solidFill>
              <a:latin typeface="Calibri"/>
              <a:cs typeface="Calibri"/>
            </a:endParaRPr>
          </a:p>
        </p:txBody>
      </p:sp>
      <p:pic>
        <p:nvPicPr>
          <p:cNvPr id="12" name="Graphic 11">
            <a:extLst>
              <a:ext uri="{FF2B5EF4-FFF2-40B4-BE49-F238E27FC236}">
                <a16:creationId xmlns:a16="http://schemas.microsoft.com/office/drawing/2014/main" id="{281D7713-493E-E832-5B32-52AAD6EF66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91868" y="1007500"/>
            <a:ext cx="2798293" cy="1017560"/>
          </a:xfrm>
          <a:prstGeom prst="rect">
            <a:avLst/>
          </a:prstGeom>
        </p:spPr>
      </p:pic>
      <p:pic>
        <p:nvPicPr>
          <p:cNvPr id="4" name="Picture 3" descr="A logo for a company&#10;&#10;Description automatically generated">
            <a:extLst>
              <a:ext uri="{FF2B5EF4-FFF2-40B4-BE49-F238E27FC236}">
                <a16:creationId xmlns:a16="http://schemas.microsoft.com/office/drawing/2014/main" id="{BD3C9FC3-EE05-9FCD-C1A8-8F791827A2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240" y="872673"/>
            <a:ext cx="2798293" cy="1287215"/>
          </a:xfrm>
          <a:prstGeom prst="rect">
            <a:avLst/>
          </a:prstGeom>
        </p:spPr>
      </p:pic>
    </p:spTree>
    <p:extLst>
      <p:ext uri="{BB962C8B-B14F-4D97-AF65-F5344CB8AC3E}">
        <p14:creationId xmlns:p14="http://schemas.microsoft.com/office/powerpoint/2010/main" val="404696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4" name="TextBox 3">
            <a:extLst>
              <a:ext uri="{FF2B5EF4-FFF2-40B4-BE49-F238E27FC236}">
                <a16:creationId xmlns:a16="http://schemas.microsoft.com/office/drawing/2014/main" id="{B081557E-081E-A350-61EF-03428AAB9D7C}"/>
              </a:ext>
            </a:extLst>
          </p:cNvPr>
          <p:cNvSpPr txBox="1"/>
          <p:nvPr/>
        </p:nvSpPr>
        <p:spPr>
          <a:xfrm>
            <a:off x="349624" y="981635"/>
            <a:ext cx="7422776" cy="92276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200000"/>
              </a:lnSpc>
            </a:pPr>
            <a:r>
              <a:rPr lang="en-US" sz="2000" b="1" dirty="0">
                <a:latin typeface="Century Gothic"/>
              </a:rPr>
              <a:t>1.</a:t>
            </a:r>
            <a:r>
              <a:rPr lang="en-US" sz="700" dirty="0"/>
              <a:t> </a:t>
            </a:r>
            <a:r>
              <a:rPr lang="en-US" sz="2000" b="1" dirty="0">
                <a:latin typeface="Century Gothic"/>
              </a:rPr>
              <a:t>   ______________________________________________</a:t>
            </a:r>
            <a:endParaRPr lang="en-US" dirty="0">
              <a:latin typeface="Calibri" panose="020F0502020204030204"/>
              <a:cs typeface="Calibri" panose="020F0502020204030204"/>
            </a:endParaRPr>
          </a:p>
          <a:p>
            <a:pPr>
              <a:lnSpc>
                <a:spcPct val="200000"/>
              </a:lnSpc>
            </a:pPr>
            <a:r>
              <a:rPr lang="en-US" sz="2000" b="1" dirty="0">
                <a:latin typeface="Century Gothic"/>
              </a:rPr>
              <a:t>2.</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3.</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4.</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5.</a:t>
            </a:r>
            <a:r>
              <a:rPr lang="en-US" sz="700" dirty="0"/>
              <a:t> </a:t>
            </a:r>
            <a:r>
              <a:rPr lang="en-US" sz="2000" b="1" dirty="0">
                <a:latin typeface="Century Gothic"/>
              </a:rPr>
              <a:t>   ______________________________________________</a:t>
            </a:r>
            <a:endParaRPr lang="en-US" dirty="0">
              <a:latin typeface="Calibri"/>
              <a:cs typeface="Calibri"/>
            </a:endParaRPr>
          </a:p>
          <a:p>
            <a:pPr>
              <a:lnSpc>
                <a:spcPct val="200000"/>
              </a:lnSpc>
            </a:pPr>
            <a:r>
              <a:rPr lang="en-US" sz="2000" b="1" dirty="0">
                <a:latin typeface="Century Gothic"/>
              </a:rPr>
              <a:t>6.</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7.</a:t>
            </a:r>
            <a:r>
              <a:rPr lang="en-US" sz="700" dirty="0"/>
              <a:t> </a:t>
            </a:r>
            <a:r>
              <a:rPr lang="en-US" sz="2000" b="1" dirty="0">
                <a:latin typeface="Century Gothic"/>
              </a:rPr>
              <a:t>   ______________________________________________</a:t>
            </a:r>
            <a:endParaRPr lang="en-US" dirty="0">
              <a:latin typeface="Calibri"/>
              <a:cs typeface="Calibri"/>
            </a:endParaRPr>
          </a:p>
          <a:p>
            <a:pPr>
              <a:lnSpc>
                <a:spcPct val="200000"/>
              </a:lnSpc>
            </a:pPr>
            <a:r>
              <a:rPr lang="en-US" sz="2000" b="1" dirty="0">
                <a:latin typeface="Century Gothic"/>
              </a:rPr>
              <a:t>8.</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9.</a:t>
            </a:r>
            <a:r>
              <a:rPr lang="en-US" sz="700" dirty="0"/>
              <a:t> </a:t>
            </a:r>
            <a:r>
              <a:rPr lang="en-US" sz="2000" b="1" dirty="0">
                <a:latin typeface="Century Gothic"/>
              </a:rPr>
              <a:t>   ______________________________________________</a:t>
            </a:r>
            <a:endParaRPr lang="en-US" dirty="0">
              <a:latin typeface="Calibri"/>
              <a:cs typeface="Calibri"/>
            </a:endParaRPr>
          </a:p>
          <a:p>
            <a:pPr>
              <a:lnSpc>
                <a:spcPct val="200000"/>
              </a:lnSpc>
            </a:pPr>
            <a:r>
              <a:rPr lang="en-US" sz="2000" b="1" dirty="0">
                <a:latin typeface="Century Gothic"/>
              </a:rPr>
              <a:t>10.</a:t>
            </a:r>
            <a:r>
              <a:rPr lang="en-US" sz="700" dirty="0"/>
              <a:t>     </a:t>
            </a:r>
            <a:r>
              <a:rPr lang="en-US" sz="2000" b="1" dirty="0">
                <a:latin typeface="Century Gothic"/>
              </a:rPr>
              <a:t>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11.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12.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13.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14.</a:t>
            </a:r>
            <a:r>
              <a:rPr lang="en-US" sz="700" dirty="0"/>
              <a:t>     </a:t>
            </a:r>
            <a:r>
              <a:rPr lang="en-US" sz="2000" b="1" dirty="0">
                <a:latin typeface="Century Gothic"/>
              </a:rPr>
              <a:t>______________________________________________</a:t>
            </a:r>
          </a:p>
          <a:p>
            <a:pPr>
              <a:lnSpc>
                <a:spcPct val="200000"/>
              </a:lnSpc>
            </a:pPr>
            <a:endParaRPr lang="en-US" sz="2000" b="1" dirty="0">
              <a:latin typeface="Century Gothic"/>
              <a:cs typeface="Calibri"/>
            </a:endParaRPr>
          </a:p>
        </p:txBody>
      </p:sp>
      <p:sp>
        <p:nvSpPr>
          <p:cNvPr id="5" name="TextBox 4">
            <a:extLst>
              <a:ext uri="{FF2B5EF4-FFF2-40B4-BE49-F238E27FC236}">
                <a16:creationId xmlns:a16="http://schemas.microsoft.com/office/drawing/2014/main" id="{EC2D5010-48B8-287E-A202-925E3E8A380B}"/>
              </a:ext>
            </a:extLst>
          </p:cNvPr>
          <p:cNvSpPr txBox="1"/>
          <p:nvPr/>
        </p:nvSpPr>
        <p:spPr>
          <a:xfrm>
            <a:off x="2138082" y="9574306"/>
            <a:ext cx="364415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latin typeface="Century Gothic"/>
              </a:rPr>
              <a:t>Use loud voice</a:t>
            </a:r>
            <a:r>
              <a:rPr lang="en-US" dirty="0">
                <a:latin typeface="Century Gothic"/>
              </a:rPr>
              <a:t> during the day!</a:t>
            </a:r>
            <a:endParaRPr lang="en-US" dirty="0"/>
          </a:p>
        </p:txBody>
      </p:sp>
      <p:sp>
        <p:nvSpPr>
          <p:cNvPr id="8" name="TextBox 7">
            <a:extLst>
              <a:ext uri="{FF2B5EF4-FFF2-40B4-BE49-F238E27FC236}">
                <a16:creationId xmlns:a16="http://schemas.microsoft.com/office/drawing/2014/main" id="{D5DBA7A4-5770-3381-F6E6-7737159A0A3D}"/>
              </a:ext>
            </a:extLst>
          </p:cNvPr>
          <p:cNvSpPr txBox="1"/>
          <p:nvPr/>
        </p:nvSpPr>
        <p:spPr>
          <a:xfrm>
            <a:off x="0" y="-40341"/>
            <a:ext cx="6965575" cy="10166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400" b="1" dirty="0">
                <a:latin typeface="Century Gothic"/>
              </a:rPr>
              <a:t>Functional Phrases</a:t>
            </a:r>
            <a:endParaRPr lang="en-US" dirty="0">
              <a:latin typeface="Calibri" panose="020F0502020204030204"/>
              <a:cs typeface="Calibri" panose="020F0502020204030204"/>
            </a:endParaRPr>
          </a:p>
          <a:p>
            <a:pPr>
              <a:lnSpc>
                <a:spcPct val="150000"/>
              </a:lnSpc>
            </a:pPr>
            <a:r>
              <a:rPr lang="en-US" b="1" dirty="0">
                <a:latin typeface="Century Gothic"/>
              </a:rPr>
              <a:t>Practice </a:t>
            </a:r>
            <a:r>
              <a:rPr lang="en-US" dirty="0">
                <a:latin typeface="Century Gothic"/>
              </a:rPr>
              <a:t>saying phrases with</a:t>
            </a:r>
            <a:r>
              <a:rPr lang="en-US" b="1" dirty="0">
                <a:latin typeface="Century Gothic"/>
              </a:rPr>
              <a:t> loud voice. Repeat </a:t>
            </a:r>
            <a:r>
              <a:rPr lang="en-US" dirty="0">
                <a:latin typeface="Century Gothic"/>
              </a:rPr>
              <a:t>list </a:t>
            </a:r>
            <a:r>
              <a:rPr lang="en-US" b="1" dirty="0">
                <a:latin typeface="Century Gothic"/>
              </a:rPr>
              <a:t>__ times. </a:t>
            </a:r>
            <a:endParaRPr lang="en-US" dirty="0">
              <a:cs typeface="Calibri"/>
            </a:endParaRPr>
          </a:p>
        </p:txBody>
      </p:sp>
    </p:spTree>
    <p:extLst>
      <p:ext uri="{BB962C8B-B14F-4D97-AF65-F5344CB8AC3E}">
        <p14:creationId xmlns:p14="http://schemas.microsoft.com/office/powerpoint/2010/main" val="3789509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4" name="TextBox 3">
            <a:extLst>
              <a:ext uri="{FF2B5EF4-FFF2-40B4-BE49-F238E27FC236}">
                <a16:creationId xmlns:a16="http://schemas.microsoft.com/office/drawing/2014/main" id="{B081557E-081E-A350-61EF-03428AAB9D7C}"/>
              </a:ext>
            </a:extLst>
          </p:cNvPr>
          <p:cNvSpPr txBox="1"/>
          <p:nvPr/>
        </p:nvSpPr>
        <p:spPr>
          <a:xfrm>
            <a:off x="349624" y="981635"/>
            <a:ext cx="7422776" cy="92276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200000"/>
              </a:lnSpc>
            </a:pPr>
            <a:r>
              <a:rPr lang="en-US" sz="2000" b="1" dirty="0">
                <a:latin typeface="Century Gothic"/>
              </a:rPr>
              <a:t>15.</a:t>
            </a:r>
            <a:r>
              <a:rPr lang="en-US" sz="700" dirty="0"/>
              <a:t> </a:t>
            </a:r>
            <a:r>
              <a:rPr lang="en-US" sz="2000" b="1" dirty="0">
                <a:latin typeface="Century Gothic"/>
              </a:rPr>
              <a:t>   ______________________________________________</a:t>
            </a:r>
            <a:endParaRPr lang="en-US" dirty="0">
              <a:latin typeface="Calibri" panose="020F0502020204030204"/>
              <a:cs typeface="Calibri" panose="020F0502020204030204"/>
            </a:endParaRPr>
          </a:p>
          <a:p>
            <a:pPr>
              <a:lnSpc>
                <a:spcPct val="200000"/>
              </a:lnSpc>
            </a:pPr>
            <a:r>
              <a:rPr lang="en-US" sz="2000" b="1" dirty="0">
                <a:latin typeface="Century Gothic"/>
              </a:rPr>
              <a:t>16.</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17.</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18.</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19.</a:t>
            </a:r>
            <a:r>
              <a:rPr lang="en-US" sz="700" dirty="0"/>
              <a:t> </a:t>
            </a:r>
            <a:r>
              <a:rPr lang="en-US" sz="2000" b="1" dirty="0">
                <a:latin typeface="Century Gothic"/>
              </a:rPr>
              <a:t>   ______________________________________________</a:t>
            </a:r>
            <a:endParaRPr lang="en-US" dirty="0">
              <a:latin typeface="Calibri"/>
              <a:cs typeface="Calibri"/>
            </a:endParaRPr>
          </a:p>
          <a:p>
            <a:pPr>
              <a:lnSpc>
                <a:spcPct val="200000"/>
              </a:lnSpc>
            </a:pPr>
            <a:r>
              <a:rPr lang="en-US" sz="2000" b="1" dirty="0">
                <a:latin typeface="Century Gothic"/>
              </a:rPr>
              <a:t>20.</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21.</a:t>
            </a:r>
            <a:r>
              <a:rPr lang="en-US" sz="700" dirty="0"/>
              <a:t> </a:t>
            </a:r>
            <a:r>
              <a:rPr lang="en-US" sz="2000" b="1" dirty="0">
                <a:latin typeface="Century Gothic"/>
              </a:rPr>
              <a:t>   ______________________________________________</a:t>
            </a:r>
            <a:endParaRPr lang="en-US" dirty="0">
              <a:latin typeface="Calibri"/>
              <a:cs typeface="Calibri"/>
            </a:endParaRPr>
          </a:p>
          <a:p>
            <a:pPr>
              <a:lnSpc>
                <a:spcPct val="200000"/>
              </a:lnSpc>
            </a:pPr>
            <a:r>
              <a:rPr lang="en-US" sz="2000" b="1" dirty="0">
                <a:latin typeface="Century Gothic"/>
              </a:rPr>
              <a:t>22.</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23.</a:t>
            </a:r>
            <a:r>
              <a:rPr lang="en-US" sz="700" dirty="0"/>
              <a:t> </a:t>
            </a:r>
            <a:r>
              <a:rPr lang="en-US" sz="2000" b="1" dirty="0">
                <a:latin typeface="Century Gothic"/>
              </a:rPr>
              <a:t>   ______________________________________________</a:t>
            </a:r>
            <a:endParaRPr lang="en-US" dirty="0">
              <a:latin typeface="Calibri"/>
              <a:cs typeface="Calibri"/>
            </a:endParaRPr>
          </a:p>
          <a:p>
            <a:pPr>
              <a:lnSpc>
                <a:spcPct val="200000"/>
              </a:lnSpc>
            </a:pPr>
            <a:r>
              <a:rPr lang="en-US" sz="2000" b="1" dirty="0">
                <a:latin typeface="Century Gothic"/>
              </a:rPr>
              <a:t>24.</a:t>
            </a:r>
            <a:r>
              <a:rPr lang="en-US" sz="700" dirty="0"/>
              <a:t>     </a:t>
            </a:r>
            <a:r>
              <a:rPr lang="en-US" sz="2000" b="1" dirty="0">
                <a:latin typeface="Century Gothic"/>
              </a:rPr>
              <a:t>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25.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26.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27.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28.</a:t>
            </a:r>
            <a:r>
              <a:rPr lang="en-US" sz="700" dirty="0"/>
              <a:t>     </a:t>
            </a:r>
            <a:r>
              <a:rPr lang="en-US" sz="2000" b="1" dirty="0">
                <a:latin typeface="Century Gothic"/>
              </a:rPr>
              <a:t>______________________________________________</a:t>
            </a:r>
          </a:p>
          <a:p>
            <a:pPr>
              <a:lnSpc>
                <a:spcPct val="200000"/>
              </a:lnSpc>
            </a:pPr>
            <a:endParaRPr lang="en-US" sz="2000" b="1" dirty="0">
              <a:latin typeface="Century Gothic"/>
              <a:cs typeface="Calibri"/>
            </a:endParaRPr>
          </a:p>
        </p:txBody>
      </p:sp>
      <p:sp>
        <p:nvSpPr>
          <p:cNvPr id="5" name="TextBox 4">
            <a:extLst>
              <a:ext uri="{FF2B5EF4-FFF2-40B4-BE49-F238E27FC236}">
                <a16:creationId xmlns:a16="http://schemas.microsoft.com/office/drawing/2014/main" id="{EC2D5010-48B8-287E-A202-925E3E8A380B}"/>
              </a:ext>
            </a:extLst>
          </p:cNvPr>
          <p:cNvSpPr txBox="1"/>
          <p:nvPr/>
        </p:nvSpPr>
        <p:spPr>
          <a:xfrm>
            <a:off x="2138082" y="9574306"/>
            <a:ext cx="364415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latin typeface="Century Gothic"/>
              </a:rPr>
              <a:t>Use loud voice</a:t>
            </a:r>
            <a:r>
              <a:rPr lang="en-US" dirty="0">
                <a:latin typeface="Century Gothic"/>
              </a:rPr>
              <a:t> during the day!</a:t>
            </a:r>
            <a:endParaRPr lang="en-US" dirty="0"/>
          </a:p>
        </p:txBody>
      </p:sp>
      <p:sp>
        <p:nvSpPr>
          <p:cNvPr id="7" name="TextBox 6">
            <a:extLst>
              <a:ext uri="{FF2B5EF4-FFF2-40B4-BE49-F238E27FC236}">
                <a16:creationId xmlns:a16="http://schemas.microsoft.com/office/drawing/2014/main" id="{E1962890-F95C-F67C-7C65-4F9B1C6B761A}"/>
              </a:ext>
            </a:extLst>
          </p:cNvPr>
          <p:cNvSpPr txBox="1"/>
          <p:nvPr/>
        </p:nvSpPr>
        <p:spPr>
          <a:xfrm>
            <a:off x="0" y="-40341"/>
            <a:ext cx="6965575" cy="10166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400" b="1" dirty="0">
                <a:latin typeface="Century Gothic"/>
              </a:rPr>
              <a:t>Functional Phrases</a:t>
            </a:r>
            <a:endParaRPr lang="en-US" dirty="0">
              <a:latin typeface="Calibri" panose="020F0502020204030204"/>
              <a:cs typeface="Calibri" panose="020F0502020204030204"/>
            </a:endParaRPr>
          </a:p>
          <a:p>
            <a:pPr>
              <a:lnSpc>
                <a:spcPct val="150000"/>
              </a:lnSpc>
            </a:pPr>
            <a:r>
              <a:rPr lang="en-US" b="1" dirty="0">
                <a:latin typeface="Century Gothic"/>
              </a:rPr>
              <a:t>Practice </a:t>
            </a:r>
            <a:r>
              <a:rPr lang="en-US" dirty="0">
                <a:latin typeface="Century Gothic"/>
              </a:rPr>
              <a:t>saying phrases with</a:t>
            </a:r>
            <a:r>
              <a:rPr lang="en-US" b="1" dirty="0">
                <a:latin typeface="Century Gothic"/>
              </a:rPr>
              <a:t> loud voice. Repeat </a:t>
            </a:r>
            <a:r>
              <a:rPr lang="en-US" dirty="0">
                <a:latin typeface="Century Gothic"/>
              </a:rPr>
              <a:t>list </a:t>
            </a:r>
            <a:r>
              <a:rPr lang="en-US" b="1" dirty="0">
                <a:latin typeface="Century Gothic"/>
              </a:rPr>
              <a:t>__ times. </a:t>
            </a:r>
            <a:endParaRPr lang="en-US" dirty="0">
              <a:cs typeface="Calibri"/>
            </a:endParaRPr>
          </a:p>
        </p:txBody>
      </p:sp>
    </p:spTree>
    <p:extLst>
      <p:ext uri="{BB962C8B-B14F-4D97-AF65-F5344CB8AC3E}">
        <p14:creationId xmlns:p14="http://schemas.microsoft.com/office/powerpoint/2010/main" val="764373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4" name="TextBox 3">
            <a:extLst>
              <a:ext uri="{FF2B5EF4-FFF2-40B4-BE49-F238E27FC236}">
                <a16:creationId xmlns:a16="http://schemas.microsoft.com/office/drawing/2014/main" id="{B081557E-081E-A350-61EF-03428AAB9D7C}"/>
              </a:ext>
            </a:extLst>
          </p:cNvPr>
          <p:cNvSpPr txBox="1"/>
          <p:nvPr/>
        </p:nvSpPr>
        <p:spPr>
          <a:xfrm>
            <a:off x="349624" y="981635"/>
            <a:ext cx="7422776" cy="92276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200000"/>
              </a:lnSpc>
            </a:pPr>
            <a:r>
              <a:rPr lang="en-US" sz="2000" b="1" dirty="0">
                <a:latin typeface="Century Gothic"/>
              </a:rPr>
              <a:t>1.</a:t>
            </a:r>
            <a:r>
              <a:rPr lang="en-US" sz="700" dirty="0"/>
              <a:t> </a:t>
            </a:r>
            <a:r>
              <a:rPr lang="en-US" sz="2000" b="1" dirty="0">
                <a:latin typeface="Century Gothic"/>
              </a:rPr>
              <a:t>   ______________________________________________</a:t>
            </a:r>
            <a:endParaRPr lang="en-US" dirty="0">
              <a:latin typeface="Calibri" panose="020F0502020204030204"/>
              <a:cs typeface="Calibri" panose="020F0502020204030204"/>
            </a:endParaRPr>
          </a:p>
          <a:p>
            <a:pPr>
              <a:lnSpc>
                <a:spcPct val="200000"/>
              </a:lnSpc>
            </a:pPr>
            <a:r>
              <a:rPr lang="en-US" sz="2000" b="1" dirty="0">
                <a:latin typeface="Century Gothic"/>
              </a:rPr>
              <a:t>2.</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3.</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4.</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5.</a:t>
            </a:r>
            <a:r>
              <a:rPr lang="en-US" sz="700" dirty="0"/>
              <a:t> </a:t>
            </a:r>
            <a:r>
              <a:rPr lang="en-US" sz="2000" b="1" dirty="0">
                <a:latin typeface="Century Gothic"/>
              </a:rPr>
              <a:t>   ______________________________________________</a:t>
            </a:r>
            <a:endParaRPr lang="en-US" dirty="0">
              <a:latin typeface="Calibri"/>
              <a:cs typeface="Calibri"/>
            </a:endParaRPr>
          </a:p>
          <a:p>
            <a:pPr>
              <a:lnSpc>
                <a:spcPct val="200000"/>
              </a:lnSpc>
            </a:pPr>
            <a:r>
              <a:rPr lang="en-US" sz="2000" b="1" dirty="0">
                <a:latin typeface="Century Gothic"/>
              </a:rPr>
              <a:t>6.</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7.</a:t>
            </a:r>
            <a:r>
              <a:rPr lang="en-US" sz="700" dirty="0"/>
              <a:t> </a:t>
            </a:r>
            <a:r>
              <a:rPr lang="en-US" sz="2000" b="1" dirty="0">
                <a:latin typeface="Century Gothic"/>
              </a:rPr>
              <a:t>   ______________________________________________</a:t>
            </a:r>
            <a:endParaRPr lang="en-US" dirty="0">
              <a:latin typeface="Calibri"/>
              <a:cs typeface="Calibri"/>
            </a:endParaRPr>
          </a:p>
          <a:p>
            <a:pPr>
              <a:lnSpc>
                <a:spcPct val="200000"/>
              </a:lnSpc>
            </a:pPr>
            <a:r>
              <a:rPr lang="en-US" sz="2000" b="1" dirty="0">
                <a:latin typeface="Century Gothic"/>
              </a:rPr>
              <a:t>8.</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9.</a:t>
            </a:r>
            <a:r>
              <a:rPr lang="en-US" sz="700" dirty="0"/>
              <a:t> </a:t>
            </a:r>
            <a:r>
              <a:rPr lang="en-US" sz="2000" b="1" dirty="0">
                <a:latin typeface="Century Gothic"/>
              </a:rPr>
              <a:t>   ______________________________________________</a:t>
            </a:r>
            <a:endParaRPr lang="en-US" dirty="0">
              <a:latin typeface="Calibri"/>
              <a:cs typeface="Calibri"/>
            </a:endParaRPr>
          </a:p>
          <a:p>
            <a:pPr>
              <a:lnSpc>
                <a:spcPct val="200000"/>
              </a:lnSpc>
            </a:pPr>
            <a:r>
              <a:rPr lang="en-US" sz="2000" b="1" dirty="0">
                <a:latin typeface="Century Gothic"/>
              </a:rPr>
              <a:t>10.</a:t>
            </a:r>
            <a:r>
              <a:rPr lang="en-US" sz="700" dirty="0"/>
              <a:t>     </a:t>
            </a:r>
            <a:r>
              <a:rPr lang="en-US" sz="2000" b="1" dirty="0">
                <a:latin typeface="Century Gothic"/>
              </a:rPr>
              <a:t>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11.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12.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13.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14.</a:t>
            </a:r>
            <a:r>
              <a:rPr lang="en-US" sz="700" dirty="0"/>
              <a:t>     </a:t>
            </a:r>
            <a:r>
              <a:rPr lang="en-US" sz="2000" b="1" dirty="0">
                <a:latin typeface="Century Gothic"/>
              </a:rPr>
              <a:t>______________________________________________</a:t>
            </a:r>
          </a:p>
          <a:p>
            <a:pPr>
              <a:lnSpc>
                <a:spcPct val="200000"/>
              </a:lnSpc>
            </a:pPr>
            <a:endParaRPr lang="en-US" sz="2000" b="1" dirty="0">
              <a:latin typeface="Century Gothic"/>
              <a:cs typeface="Calibri"/>
            </a:endParaRPr>
          </a:p>
        </p:txBody>
      </p:sp>
      <p:sp>
        <p:nvSpPr>
          <p:cNvPr id="8" name="TextBox 7">
            <a:extLst>
              <a:ext uri="{FF2B5EF4-FFF2-40B4-BE49-F238E27FC236}">
                <a16:creationId xmlns:a16="http://schemas.microsoft.com/office/drawing/2014/main" id="{BA101869-581F-6A33-B9CD-2C918438FDDF}"/>
              </a:ext>
            </a:extLst>
          </p:cNvPr>
          <p:cNvSpPr txBox="1"/>
          <p:nvPr/>
        </p:nvSpPr>
        <p:spPr>
          <a:xfrm>
            <a:off x="-40341" y="0"/>
            <a:ext cx="7113493" cy="996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400" b="1" dirty="0">
                <a:latin typeface="Century Gothic"/>
              </a:rPr>
              <a:t>Phrases </a:t>
            </a:r>
            <a:r>
              <a:rPr lang="en-US" sz="2400" b="1" dirty="0" err="1">
                <a:latin typeface="Century Gothic"/>
              </a:rPr>
              <a:t>Fonctionnelles</a:t>
            </a:r>
            <a:endParaRPr lang="en-US" dirty="0" err="1">
              <a:latin typeface="Calibri" panose="020F0502020204030204"/>
              <a:cs typeface="Calibri" panose="020F0502020204030204"/>
            </a:endParaRPr>
          </a:p>
          <a:p>
            <a:pPr>
              <a:lnSpc>
                <a:spcPct val="150000"/>
              </a:lnSpc>
            </a:pPr>
            <a:r>
              <a:rPr lang="en-US" sz="1700" b="1" dirty="0" err="1">
                <a:latin typeface="Century Gothic"/>
              </a:rPr>
              <a:t>Pratiquez</a:t>
            </a:r>
            <a:r>
              <a:rPr lang="en-US" sz="1700" b="1" dirty="0">
                <a:latin typeface="Century Gothic"/>
              </a:rPr>
              <a:t> </a:t>
            </a:r>
            <a:r>
              <a:rPr lang="en-US" sz="1700" dirty="0">
                <a:latin typeface="Century Gothic"/>
              </a:rPr>
              <a:t>les phrases avec </a:t>
            </a:r>
            <a:r>
              <a:rPr lang="en-US" sz="1700" dirty="0" err="1">
                <a:latin typeface="Century Gothic"/>
              </a:rPr>
              <a:t>une</a:t>
            </a:r>
            <a:r>
              <a:rPr lang="en-US" sz="1700" dirty="0">
                <a:latin typeface="Century Gothic"/>
              </a:rPr>
              <a:t> </a:t>
            </a:r>
            <a:r>
              <a:rPr lang="en-US" sz="1700" b="1" dirty="0" err="1">
                <a:latin typeface="Century Gothic"/>
              </a:rPr>
              <a:t>voix</a:t>
            </a:r>
            <a:r>
              <a:rPr lang="en-US" sz="1700" b="1" dirty="0">
                <a:latin typeface="Century Gothic"/>
              </a:rPr>
              <a:t> forte</a:t>
            </a:r>
            <a:r>
              <a:rPr lang="en-US" sz="1700" dirty="0">
                <a:latin typeface="Century Gothic"/>
              </a:rPr>
              <a:t>. </a:t>
            </a:r>
            <a:r>
              <a:rPr lang="en-US" sz="1700" b="1" dirty="0" err="1">
                <a:latin typeface="Century Gothic"/>
              </a:rPr>
              <a:t>Répétez</a:t>
            </a:r>
            <a:r>
              <a:rPr lang="en-US" sz="1700" b="1" dirty="0">
                <a:latin typeface="Century Gothic"/>
              </a:rPr>
              <a:t> </a:t>
            </a:r>
            <a:r>
              <a:rPr lang="en-US" sz="1700" dirty="0">
                <a:latin typeface="Century Gothic"/>
              </a:rPr>
              <a:t>la </a:t>
            </a:r>
            <a:r>
              <a:rPr lang="en-US" sz="1700" dirty="0" err="1">
                <a:latin typeface="Century Gothic"/>
              </a:rPr>
              <a:t>liste</a:t>
            </a:r>
            <a:r>
              <a:rPr lang="en-US" sz="1700" dirty="0">
                <a:latin typeface="Century Gothic"/>
              </a:rPr>
              <a:t> </a:t>
            </a:r>
            <a:r>
              <a:rPr lang="en-US" sz="1700" b="1" dirty="0">
                <a:latin typeface="Century Gothic"/>
              </a:rPr>
              <a:t>_ </a:t>
            </a:r>
            <a:r>
              <a:rPr lang="en-US" sz="1700" b="1" dirty="0" err="1">
                <a:latin typeface="Century Gothic"/>
              </a:rPr>
              <a:t>fois</a:t>
            </a:r>
            <a:r>
              <a:rPr lang="en-US" sz="1700" b="1" dirty="0">
                <a:latin typeface="Century Gothic"/>
              </a:rPr>
              <a:t>. </a:t>
            </a:r>
            <a:endParaRPr lang="en-US" sz="1700" dirty="0">
              <a:cs typeface="Calibri"/>
            </a:endParaRPr>
          </a:p>
        </p:txBody>
      </p:sp>
      <p:sp>
        <p:nvSpPr>
          <p:cNvPr id="9" name="TextBox 8">
            <a:extLst>
              <a:ext uri="{FF2B5EF4-FFF2-40B4-BE49-F238E27FC236}">
                <a16:creationId xmlns:a16="http://schemas.microsoft.com/office/drawing/2014/main" id="{BE4976C8-B0CA-1DCE-6CAB-94FC1A1A385C}"/>
              </a:ext>
            </a:extLst>
          </p:cNvPr>
          <p:cNvSpPr txBox="1"/>
          <p:nvPr/>
        </p:nvSpPr>
        <p:spPr>
          <a:xfrm>
            <a:off x="1479176" y="9560859"/>
            <a:ext cx="481404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err="1">
                <a:latin typeface="Century Gothic"/>
              </a:rPr>
              <a:t>Utilisez</a:t>
            </a:r>
            <a:r>
              <a:rPr lang="en-US" b="1" dirty="0">
                <a:latin typeface="Century Gothic"/>
              </a:rPr>
              <a:t> la </a:t>
            </a:r>
            <a:r>
              <a:rPr lang="en-US" b="1" dirty="0" err="1">
                <a:latin typeface="Century Gothic"/>
              </a:rPr>
              <a:t>voix</a:t>
            </a:r>
            <a:r>
              <a:rPr lang="en-US" b="1" dirty="0">
                <a:latin typeface="Century Gothic"/>
              </a:rPr>
              <a:t> forte</a:t>
            </a:r>
            <a:r>
              <a:rPr lang="en-US" dirty="0">
                <a:latin typeface="Century Gothic"/>
              </a:rPr>
              <a:t> pendant la </a:t>
            </a:r>
            <a:r>
              <a:rPr lang="en-US" dirty="0" err="1">
                <a:latin typeface="Century Gothic"/>
              </a:rPr>
              <a:t>journée</a:t>
            </a:r>
            <a:r>
              <a:rPr lang="en-US" dirty="0">
                <a:latin typeface="Century Gothic"/>
              </a:rPr>
              <a:t>!</a:t>
            </a:r>
            <a:endParaRPr lang="en-US" dirty="0"/>
          </a:p>
        </p:txBody>
      </p:sp>
    </p:spTree>
    <p:extLst>
      <p:ext uri="{BB962C8B-B14F-4D97-AF65-F5344CB8AC3E}">
        <p14:creationId xmlns:p14="http://schemas.microsoft.com/office/powerpoint/2010/main" val="2868173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4" name="TextBox 3">
            <a:extLst>
              <a:ext uri="{FF2B5EF4-FFF2-40B4-BE49-F238E27FC236}">
                <a16:creationId xmlns:a16="http://schemas.microsoft.com/office/drawing/2014/main" id="{B081557E-081E-A350-61EF-03428AAB9D7C}"/>
              </a:ext>
            </a:extLst>
          </p:cNvPr>
          <p:cNvSpPr txBox="1"/>
          <p:nvPr/>
        </p:nvSpPr>
        <p:spPr>
          <a:xfrm>
            <a:off x="349624" y="981635"/>
            <a:ext cx="7422776" cy="92276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200000"/>
              </a:lnSpc>
            </a:pPr>
            <a:r>
              <a:rPr lang="en-US" sz="2000" b="1" dirty="0">
                <a:latin typeface="Century Gothic"/>
              </a:rPr>
              <a:t>15.</a:t>
            </a:r>
            <a:r>
              <a:rPr lang="en-US" sz="700" dirty="0"/>
              <a:t> </a:t>
            </a:r>
            <a:r>
              <a:rPr lang="en-US" sz="2000" b="1" dirty="0">
                <a:latin typeface="Century Gothic"/>
              </a:rPr>
              <a:t>   ______________________________________________</a:t>
            </a:r>
            <a:endParaRPr lang="en-US" dirty="0">
              <a:latin typeface="Calibri" panose="020F0502020204030204"/>
              <a:cs typeface="Calibri" panose="020F0502020204030204"/>
            </a:endParaRPr>
          </a:p>
          <a:p>
            <a:pPr>
              <a:lnSpc>
                <a:spcPct val="200000"/>
              </a:lnSpc>
            </a:pPr>
            <a:r>
              <a:rPr lang="en-US" sz="2000" b="1" dirty="0">
                <a:latin typeface="Century Gothic"/>
              </a:rPr>
              <a:t>16.</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17.</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18.</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19.</a:t>
            </a:r>
            <a:r>
              <a:rPr lang="en-US" sz="700" dirty="0"/>
              <a:t> </a:t>
            </a:r>
            <a:r>
              <a:rPr lang="en-US" sz="2000" b="1" dirty="0">
                <a:latin typeface="Century Gothic"/>
              </a:rPr>
              <a:t>   ______________________________________________</a:t>
            </a:r>
            <a:endParaRPr lang="en-US" dirty="0">
              <a:latin typeface="Calibri"/>
              <a:cs typeface="Calibri"/>
            </a:endParaRPr>
          </a:p>
          <a:p>
            <a:pPr>
              <a:lnSpc>
                <a:spcPct val="200000"/>
              </a:lnSpc>
            </a:pPr>
            <a:r>
              <a:rPr lang="en-US" sz="2000" b="1" dirty="0">
                <a:latin typeface="Century Gothic"/>
              </a:rPr>
              <a:t>20.</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21.</a:t>
            </a:r>
            <a:r>
              <a:rPr lang="en-US" sz="700" dirty="0"/>
              <a:t> </a:t>
            </a:r>
            <a:r>
              <a:rPr lang="en-US" sz="2000" b="1" dirty="0">
                <a:latin typeface="Century Gothic"/>
              </a:rPr>
              <a:t>   ______________________________________________</a:t>
            </a:r>
            <a:endParaRPr lang="en-US" dirty="0">
              <a:latin typeface="Calibri"/>
              <a:cs typeface="Calibri"/>
            </a:endParaRPr>
          </a:p>
          <a:p>
            <a:pPr>
              <a:lnSpc>
                <a:spcPct val="200000"/>
              </a:lnSpc>
            </a:pPr>
            <a:r>
              <a:rPr lang="en-US" sz="2000" b="1" dirty="0">
                <a:latin typeface="Century Gothic"/>
              </a:rPr>
              <a:t>22.</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23.</a:t>
            </a:r>
            <a:r>
              <a:rPr lang="en-US" sz="700" dirty="0"/>
              <a:t> </a:t>
            </a:r>
            <a:r>
              <a:rPr lang="en-US" sz="2000" b="1" dirty="0">
                <a:latin typeface="Century Gothic"/>
              </a:rPr>
              <a:t>   ______________________________________________</a:t>
            </a:r>
            <a:endParaRPr lang="en-US" dirty="0">
              <a:latin typeface="Calibri"/>
              <a:cs typeface="Calibri"/>
            </a:endParaRPr>
          </a:p>
          <a:p>
            <a:pPr>
              <a:lnSpc>
                <a:spcPct val="200000"/>
              </a:lnSpc>
            </a:pPr>
            <a:r>
              <a:rPr lang="en-US" sz="2000" b="1" dirty="0">
                <a:latin typeface="Century Gothic"/>
              </a:rPr>
              <a:t>24.</a:t>
            </a:r>
            <a:r>
              <a:rPr lang="en-US" sz="700" dirty="0"/>
              <a:t>     </a:t>
            </a:r>
            <a:r>
              <a:rPr lang="en-US" sz="2000" b="1" dirty="0">
                <a:latin typeface="Century Gothic"/>
              </a:rPr>
              <a:t>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25.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26.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27.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28.</a:t>
            </a:r>
            <a:r>
              <a:rPr lang="en-US" sz="700" dirty="0"/>
              <a:t>     </a:t>
            </a:r>
            <a:r>
              <a:rPr lang="en-US" sz="2000" b="1" dirty="0">
                <a:latin typeface="Century Gothic"/>
              </a:rPr>
              <a:t>______________________________________________</a:t>
            </a:r>
          </a:p>
          <a:p>
            <a:pPr>
              <a:lnSpc>
                <a:spcPct val="200000"/>
              </a:lnSpc>
            </a:pPr>
            <a:endParaRPr lang="en-US" sz="2000" b="1" dirty="0">
              <a:latin typeface="Century Gothic"/>
              <a:cs typeface="Calibri"/>
            </a:endParaRPr>
          </a:p>
        </p:txBody>
      </p:sp>
      <p:sp>
        <p:nvSpPr>
          <p:cNvPr id="7" name="TextBox 6">
            <a:extLst>
              <a:ext uri="{FF2B5EF4-FFF2-40B4-BE49-F238E27FC236}">
                <a16:creationId xmlns:a16="http://schemas.microsoft.com/office/drawing/2014/main" id="{FA936352-6958-83CE-E14E-4918AB9AF8ED}"/>
              </a:ext>
            </a:extLst>
          </p:cNvPr>
          <p:cNvSpPr txBox="1"/>
          <p:nvPr/>
        </p:nvSpPr>
        <p:spPr>
          <a:xfrm>
            <a:off x="1479176" y="9560859"/>
            <a:ext cx="481404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err="1">
                <a:latin typeface="Century Gothic"/>
              </a:rPr>
              <a:t>Utilisez</a:t>
            </a:r>
            <a:r>
              <a:rPr lang="en-US" b="1" dirty="0">
                <a:latin typeface="Century Gothic"/>
              </a:rPr>
              <a:t> la </a:t>
            </a:r>
            <a:r>
              <a:rPr lang="en-US" b="1" dirty="0" err="1">
                <a:latin typeface="Century Gothic"/>
              </a:rPr>
              <a:t>voix</a:t>
            </a:r>
            <a:r>
              <a:rPr lang="en-US" b="1" dirty="0">
                <a:latin typeface="Century Gothic"/>
              </a:rPr>
              <a:t> forte</a:t>
            </a:r>
            <a:r>
              <a:rPr lang="en-US" dirty="0">
                <a:latin typeface="Century Gothic"/>
              </a:rPr>
              <a:t> pendant la </a:t>
            </a:r>
            <a:r>
              <a:rPr lang="en-US" dirty="0" err="1">
                <a:latin typeface="Century Gothic"/>
              </a:rPr>
              <a:t>journée</a:t>
            </a:r>
            <a:r>
              <a:rPr lang="en-US" dirty="0">
                <a:latin typeface="Century Gothic"/>
              </a:rPr>
              <a:t>!</a:t>
            </a:r>
            <a:endParaRPr lang="en-US" dirty="0"/>
          </a:p>
        </p:txBody>
      </p:sp>
      <p:sp>
        <p:nvSpPr>
          <p:cNvPr id="9" name="TextBox 8">
            <a:extLst>
              <a:ext uri="{FF2B5EF4-FFF2-40B4-BE49-F238E27FC236}">
                <a16:creationId xmlns:a16="http://schemas.microsoft.com/office/drawing/2014/main" id="{B50C72DA-02D3-B597-FAB6-7F89C8D333D8}"/>
              </a:ext>
            </a:extLst>
          </p:cNvPr>
          <p:cNvSpPr txBox="1"/>
          <p:nvPr/>
        </p:nvSpPr>
        <p:spPr>
          <a:xfrm>
            <a:off x="-40341" y="0"/>
            <a:ext cx="7113493" cy="996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400" b="1" dirty="0">
                <a:latin typeface="Century Gothic"/>
              </a:rPr>
              <a:t>Phrases </a:t>
            </a:r>
            <a:r>
              <a:rPr lang="en-US" sz="2400" b="1" dirty="0" err="1">
                <a:latin typeface="Century Gothic"/>
              </a:rPr>
              <a:t>Fonctionnelles</a:t>
            </a:r>
            <a:endParaRPr lang="en-US" dirty="0" err="1">
              <a:latin typeface="Calibri" panose="020F0502020204030204"/>
              <a:cs typeface="Calibri" panose="020F0502020204030204"/>
            </a:endParaRPr>
          </a:p>
          <a:p>
            <a:pPr>
              <a:lnSpc>
                <a:spcPct val="150000"/>
              </a:lnSpc>
            </a:pPr>
            <a:r>
              <a:rPr lang="en-US" sz="1700" b="1" dirty="0" err="1">
                <a:latin typeface="Century Gothic"/>
              </a:rPr>
              <a:t>Pratiquez</a:t>
            </a:r>
            <a:r>
              <a:rPr lang="en-US" sz="1700" b="1" dirty="0">
                <a:latin typeface="Century Gothic"/>
              </a:rPr>
              <a:t> </a:t>
            </a:r>
            <a:r>
              <a:rPr lang="en-US" sz="1700" dirty="0">
                <a:latin typeface="Century Gothic"/>
              </a:rPr>
              <a:t>les phrases avec </a:t>
            </a:r>
            <a:r>
              <a:rPr lang="en-US" sz="1700" dirty="0" err="1">
                <a:latin typeface="Century Gothic"/>
              </a:rPr>
              <a:t>une</a:t>
            </a:r>
            <a:r>
              <a:rPr lang="en-US" sz="1700" dirty="0">
                <a:latin typeface="Century Gothic"/>
              </a:rPr>
              <a:t> </a:t>
            </a:r>
            <a:r>
              <a:rPr lang="en-US" sz="1700" b="1" dirty="0" err="1">
                <a:latin typeface="Century Gothic"/>
              </a:rPr>
              <a:t>voix</a:t>
            </a:r>
            <a:r>
              <a:rPr lang="en-US" sz="1700" b="1" dirty="0">
                <a:latin typeface="Century Gothic"/>
              </a:rPr>
              <a:t> forte</a:t>
            </a:r>
            <a:r>
              <a:rPr lang="en-US" sz="1700" dirty="0">
                <a:latin typeface="Century Gothic"/>
              </a:rPr>
              <a:t>. </a:t>
            </a:r>
            <a:r>
              <a:rPr lang="en-US" sz="1700" b="1" dirty="0" err="1">
                <a:latin typeface="Century Gothic"/>
              </a:rPr>
              <a:t>Répétez</a:t>
            </a:r>
            <a:r>
              <a:rPr lang="en-US" sz="1700" b="1" dirty="0">
                <a:latin typeface="Century Gothic"/>
              </a:rPr>
              <a:t> </a:t>
            </a:r>
            <a:r>
              <a:rPr lang="en-US" sz="1700" dirty="0">
                <a:latin typeface="Century Gothic"/>
              </a:rPr>
              <a:t>la </a:t>
            </a:r>
            <a:r>
              <a:rPr lang="en-US" sz="1700" dirty="0" err="1">
                <a:latin typeface="Century Gothic"/>
              </a:rPr>
              <a:t>liste</a:t>
            </a:r>
            <a:r>
              <a:rPr lang="en-US" sz="1700" dirty="0">
                <a:latin typeface="Century Gothic"/>
              </a:rPr>
              <a:t> </a:t>
            </a:r>
            <a:r>
              <a:rPr lang="en-US" sz="1700" b="1" dirty="0">
                <a:latin typeface="Century Gothic"/>
              </a:rPr>
              <a:t>_ </a:t>
            </a:r>
            <a:r>
              <a:rPr lang="en-US" sz="1700" b="1" dirty="0" err="1">
                <a:latin typeface="Century Gothic"/>
              </a:rPr>
              <a:t>fois</a:t>
            </a:r>
            <a:r>
              <a:rPr lang="en-US" sz="1700" b="1" dirty="0">
                <a:latin typeface="Century Gothic"/>
              </a:rPr>
              <a:t>. </a:t>
            </a:r>
            <a:endParaRPr lang="en-US" sz="1700" dirty="0">
              <a:cs typeface="Calibri"/>
            </a:endParaRPr>
          </a:p>
        </p:txBody>
      </p:sp>
    </p:spTree>
    <p:extLst>
      <p:ext uri="{BB962C8B-B14F-4D97-AF65-F5344CB8AC3E}">
        <p14:creationId xmlns:p14="http://schemas.microsoft.com/office/powerpoint/2010/main" val="31339129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3ca3bed-316c-421b-8e24-12d7f5410c83">
      <Terms xmlns="http://schemas.microsoft.com/office/infopath/2007/PartnerControls"/>
    </lcf76f155ced4ddcb4097134ff3c332f>
    <TaxCatchAll xmlns="a1a37ba0-c12d-405a-a4db-f04e89ca332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83FA68CA69CDC4E9D44D98DF8DF06AC" ma:contentTypeVersion="16" ma:contentTypeDescription="Create a new document." ma:contentTypeScope="" ma:versionID="acb73bd8c37b30d13ffb425f5a170283">
  <xsd:schema xmlns:xsd="http://www.w3.org/2001/XMLSchema" xmlns:xs="http://www.w3.org/2001/XMLSchema" xmlns:p="http://schemas.microsoft.com/office/2006/metadata/properties" xmlns:ns2="e3ca3bed-316c-421b-8e24-12d7f5410c83" xmlns:ns3="a1a37ba0-c12d-405a-a4db-f04e89ca3326" targetNamespace="http://schemas.microsoft.com/office/2006/metadata/properties" ma:root="true" ma:fieldsID="b025d5f57ab2483dfc9935b753b5ccb3" ns2:_="" ns3:_="">
    <xsd:import namespace="e3ca3bed-316c-421b-8e24-12d7f5410c83"/>
    <xsd:import namespace="a1a37ba0-c12d-405a-a4db-f04e89ca33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a3bed-316c-421b-8e24-12d7f5410c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218295f-687b-4006-a255-510d9d5ee80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1a37ba0-c12d-405a-a4db-f04e89ca332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c396ee6a-2d07-4bdd-9159-46dd514f42a8}" ma:internalName="TaxCatchAll" ma:showField="CatchAllData" ma:web="a1a37ba0-c12d-405a-a4db-f04e89ca332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874EF2-133C-4240-89ED-8C1395E7DB03}">
  <ds:schemaRefs>
    <ds:schemaRef ds:uri="http://schemas.microsoft.com/office/2006/metadata/properties"/>
    <ds:schemaRef ds:uri="http://schemas.microsoft.com/office/infopath/2007/PartnerControls"/>
    <ds:schemaRef ds:uri="e3ca3bed-316c-421b-8e24-12d7f5410c83"/>
    <ds:schemaRef ds:uri="a1a37ba0-c12d-405a-a4db-f04e89ca3326"/>
  </ds:schemaRefs>
</ds:datastoreItem>
</file>

<file path=customXml/itemProps2.xml><?xml version="1.0" encoding="utf-8"?>
<ds:datastoreItem xmlns:ds="http://schemas.openxmlformats.org/officeDocument/2006/customXml" ds:itemID="{C37346B8-01CA-4012-91C8-9597A5DF790A}">
  <ds:schemaRefs>
    <ds:schemaRef ds:uri="http://schemas.microsoft.com/sharepoint/v3/contenttype/forms"/>
  </ds:schemaRefs>
</ds:datastoreItem>
</file>

<file path=customXml/itemProps3.xml><?xml version="1.0" encoding="utf-8"?>
<ds:datastoreItem xmlns:ds="http://schemas.openxmlformats.org/officeDocument/2006/customXml" ds:itemID="{D1F6B625-8EA0-4A78-81EB-D164CA872A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ca3bed-316c-421b-8e24-12d7f5410c83"/>
    <ds:schemaRef ds:uri="a1a37ba0-c12d-405a-a4db-f04e89ca33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352</Words>
  <Application>Microsoft Office PowerPoint</Application>
  <PresentationFormat>Custom</PresentationFormat>
  <Paragraphs>72</Paragraphs>
  <Slides>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Century Gothic</vt:lpstr>
      <vt:lpstr>Office Theme</vt:lpstr>
      <vt:lpstr>1_Office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175</cp:revision>
  <dcterms:created xsi:type="dcterms:W3CDTF">2023-02-10T20:27:58Z</dcterms:created>
  <dcterms:modified xsi:type="dcterms:W3CDTF">2024-12-02T19:43:08Z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0x010100B83FA68CA69CDC4E9D44D98DF8DF06AC</vt:lpwstr>
  </property>
  <property fmtid="{D5CDD505-2E9C-101B-9397-08002B2CF9AE}" pid="3" name="MediaServiceImageTags">
    <vt:lpwstr/>
  </property>
</Properties>
</file>