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4"/>
    <p:sldMasterId id="2147483696" r:id="rId5"/>
  </p:sldMasterIdLst>
  <p:notesMasterIdLst>
    <p:notesMasterId r:id="rId9"/>
  </p:notesMasterIdLst>
  <p:sldIdLst>
    <p:sldId id="326" r:id="rId6"/>
    <p:sldId id="289" r:id="rId7"/>
    <p:sldId id="290" r:id="rId8"/>
  </p:sldIdLst>
  <p:sldSz cx="7315200" cy="1005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97AE95A-97CB-A0A1-EB3E-52C9F96AF52E}" name="Anna McElcheran" initials="AM" userId="S::amcelcheran@bruyere.org::271408d7-754f-4f83-8cf4-d8ddb707ea55"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9F85D4-EFFA-4227-A258-DC0751787B7B}" v="1" dt="2024-12-02T19:44:23.11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51" d="100"/>
          <a:sy n="51" d="100"/>
        </p:scale>
        <p:origin x="214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theme" Target="theme/theme1.xml"/><Relationship Id="rId2" Type="http://schemas.openxmlformats.org/officeDocument/2006/relationships/customXml" Target="../customXml/item2.xml"/><Relationship Id="rId16" Type="http://schemas.microsoft.com/office/2018/10/relationships/authors" Target="author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viewProps" Target="viewProps.xml"/><Relationship Id="rId5" Type="http://schemas.openxmlformats.org/officeDocument/2006/relationships/slideMaster" Target="slideMasters/slideMaster2.xml"/><Relationship Id="rId15" Type="http://schemas.microsoft.com/office/2015/10/relationships/revisionInfo" Target="revisionInfo.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aura Dunn" userId="S::laudunn@toh.ca::a1b48991-b855-4e9d-9b46-097d553f086f" providerId="AD" clId="Web-{391385DE-5B5C-FA2C-E192-A7F29D96C408}"/>
    <pc:docChg chg="modSld">
      <pc:chgData name="Laura Dunn" userId="S::laudunn@toh.ca::a1b48991-b855-4e9d-9b46-097d553f086f" providerId="AD" clId="Web-{391385DE-5B5C-FA2C-E192-A7F29D96C408}" dt="2024-02-16T15:26:57.111" v="2" actId="1076"/>
      <pc:docMkLst>
        <pc:docMk/>
      </pc:docMkLst>
      <pc:sldChg chg="modSp">
        <pc:chgData name="Laura Dunn" userId="S::laudunn@toh.ca::a1b48991-b855-4e9d-9b46-097d553f086f" providerId="AD" clId="Web-{391385DE-5B5C-FA2C-E192-A7F29D96C408}" dt="2024-02-16T15:26:57.111" v="2" actId="1076"/>
        <pc:sldMkLst>
          <pc:docMk/>
          <pc:sldMk cId="3888291315" sldId="291"/>
        </pc:sldMkLst>
        <pc:spChg chg="mod">
          <ac:chgData name="Laura Dunn" userId="S::laudunn@toh.ca::a1b48991-b855-4e9d-9b46-097d553f086f" providerId="AD" clId="Web-{391385DE-5B5C-FA2C-E192-A7F29D96C408}" dt="2024-02-16T15:26:42.205" v="0" actId="20577"/>
          <ac:spMkLst>
            <pc:docMk/>
            <pc:sldMk cId="3888291315" sldId="291"/>
            <ac:spMk id="5" creationId="{6DA4BCCC-D77F-27DE-F64C-95B2C030ED18}"/>
          </ac:spMkLst>
        </pc:spChg>
        <pc:spChg chg="mod">
          <ac:chgData name="Laura Dunn" userId="S::laudunn@toh.ca::a1b48991-b855-4e9d-9b46-097d553f086f" providerId="AD" clId="Web-{391385DE-5B5C-FA2C-E192-A7F29D96C408}" dt="2024-02-16T15:26:57.111" v="2" actId="1076"/>
          <ac:spMkLst>
            <pc:docMk/>
            <pc:sldMk cId="3888291315" sldId="291"/>
            <ac:spMk id="6" creationId="{D1F9FDA1-3551-4CDE-8D7A-325711108854}"/>
          </ac:spMkLst>
        </pc:spChg>
      </pc:sldChg>
    </pc:docChg>
  </pc:docChgLst>
  <pc:docChgLst>
    <pc:chgData name="Laura Dunn" userId="a1b48991-b855-4e9d-9b46-097d553f086f" providerId="ADAL" clId="{399F85D4-EFFA-4227-A258-DC0751787B7B}"/>
    <pc:docChg chg="addSld delSld modSld">
      <pc:chgData name="Laura Dunn" userId="a1b48991-b855-4e9d-9b46-097d553f086f" providerId="ADAL" clId="{399F85D4-EFFA-4227-A258-DC0751787B7B}" dt="2024-12-02T19:44:26.415" v="1" actId="47"/>
      <pc:docMkLst>
        <pc:docMk/>
      </pc:docMkLst>
      <pc:sldChg chg="del">
        <pc:chgData name="Laura Dunn" userId="a1b48991-b855-4e9d-9b46-097d553f086f" providerId="ADAL" clId="{399F85D4-EFFA-4227-A258-DC0751787B7B}" dt="2024-12-02T19:44:26.415" v="1" actId="47"/>
        <pc:sldMkLst>
          <pc:docMk/>
          <pc:sldMk cId="3888291315" sldId="291"/>
        </pc:sldMkLst>
      </pc:sldChg>
      <pc:sldChg chg="add">
        <pc:chgData name="Laura Dunn" userId="a1b48991-b855-4e9d-9b46-097d553f086f" providerId="ADAL" clId="{399F85D4-EFFA-4227-A258-DC0751787B7B}" dt="2024-12-02T19:44:23.110" v="0"/>
        <pc:sldMkLst>
          <pc:docMk/>
          <pc:sldMk cId="404696796" sldId="326"/>
        </pc:sldMkLst>
      </pc:sldChg>
    </pc:docChg>
  </pc:docChgLst>
  <pc:docChgLst>
    <pc:chgData name="Laura Dunn" userId="S::laudunn@toh.ca::a1b48991-b855-4e9d-9b46-097d553f086f" providerId="AD" clId="Web-{C8C10EEC-6855-E1E7-A3FB-73E41F771D14}"/>
    <pc:docChg chg="modSld">
      <pc:chgData name="Laura Dunn" userId="S::laudunn@toh.ca::a1b48991-b855-4e9d-9b46-097d553f086f" providerId="AD" clId="Web-{C8C10EEC-6855-E1E7-A3FB-73E41F771D14}" dt="2024-02-16T15:03:08.440" v="5" actId="1076"/>
      <pc:docMkLst>
        <pc:docMk/>
      </pc:docMkLst>
      <pc:sldChg chg="modSp">
        <pc:chgData name="Laura Dunn" userId="S::laudunn@toh.ca::a1b48991-b855-4e9d-9b46-097d553f086f" providerId="AD" clId="Web-{C8C10EEC-6855-E1E7-A3FB-73E41F771D14}" dt="2024-02-16T15:03:08.440" v="5" actId="1076"/>
        <pc:sldMkLst>
          <pc:docMk/>
          <pc:sldMk cId="3888291315" sldId="291"/>
        </pc:sldMkLst>
        <pc:spChg chg="mod">
          <ac:chgData name="Laura Dunn" userId="S::laudunn@toh.ca::a1b48991-b855-4e9d-9b46-097d553f086f" providerId="AD" clId="Web-{C8C10EEC-6855-E1E7-A3FB-73E41F771D14}" dt="2024-02-16T15:02:56.783" v="3" actId="1076"/>
          <ac:spMkLst>
            <pc:docMk/>
            <pc:sldMk cId="3888291315" sldId="291"/>
            <ac:spMk id="5" creationId="{6DA4BCCC-D77F-27DE-F64C-95B2C030ED18}"/>
          </ac:spMkLst>
        </pc:spChg>
        <pc:spChg chg="mod">
          <ac:chgData name="Laura Dunn" userId="S::laudunn@toh.ca::a1b48991-b855-4e9d-9b46-097d553f086f" providerId="AD" clId="Web-{C8C10EEC-6855-E1E7-A3FB-73E41F771D14}" dt="2024-02-16T15:03:08.440" v="5" actId="1076"/>
          <ac:spMkLst>
            <pc:docMk/>
            <pc:sldMk cId="3888291315" sldId="291"/>
            <ac:spMk id="6" creationId="{D1F9FDA1-3551-4CDE-8D7A-325711108854}"/>
          </ac:spMkLst>
        </pc:spChg>
      </pc:sldChg>
    </pc:docChg>
  </pc:docChgLst>
  <pc:docChgLst>
    <pc:chgData name="Laura Dunn" userId="S::laudunn@toh.ca::a1b48991-b855-4e9d-9b46-097d553f086f" providerId="AD" clId="Web-{CFE2CC53-0363-B5D8-45D3-34455551B9BD}"/>
    <pc:docChg chg="addSld modSld sldOrd">
      <pc:chgData name="Laura Dunn" userId="S::laudunn@toh.ca::a1b48991-b855-4e9d-9b46-097d553f086f" providerId="AD" clId="Web-{CFE2CC53-0363-B5D8-45D3-34455551B9BD}" dt="2024-02-15T18:50:28.617" v="77" actId="1076"/>
      <pc:docMkLst>
        <pc:docMk/>
      </pc:docMkLst>
      <pc:sldChg chg="addSp delSp modSp new ord">
        <pc:chgData name="Laura Dunn" userId="S::laudunn@toh.ca::a1b48991-b855-4e9d-9b46-097d553f086f" providerId="AD" clId="Web-{CFE2CC53-0363-B5D8-45D3-34455551B9BD}" dt="2024-02-15T18:50:28.617" v="77" actId="1076"/>
        <pc:sldMkLst>
          <pc:docMk/>
          <pc:sldMk cId="3888291315" sldId="291"/>
        </pc:sldMkLst>
        <pc:spChg chg="del">
          <ac:chgData name="Laura Dunn" userId="S::laudunn@toh.ca::a1b48991-b855-4e9d-9b46-097d553f086f" providerId="AD" clId="Web-{CFE2CC53-0363-B5D8-45D3-34455551B9BD}" dt="2024-02-15T18:44:01.592" v="3"/>
          <ac:spMkLst>
            <pc:docMk/>
            <pc:sldMk cId="3888291315" sldId="291"/>
            <ac:spMk id="2" creationId="{D2688FB4-7F5F-3510-8311-2144291CCDCE}"/>
          </ac:spMkLst>
        </pc:spChg>
        <pc:spChg chg="del">
          <ac:chgData name="Laura Dunn" userId="S::laudunn@toh.ca::a1b48991-b855-4e9d-9b46-097d553f086f" providerId="AD" clId="Web-{CFE2CC53-0363-B5D8-45D3-34455551B9BD}" dt="2024-02-15T18:43:57.373" v="2"/>
          <ac:spMkLst>
            <pc:docMk/>
            <pc:sldMk cId="3888291315" sldId="291"/>
            <ac:spMk id="3" creationId="{8C3373B6-3DF3-B45C-83AB-7E63A5669FAB}"/>
          </ac:spMkLst>
        </pc:spChg>
        <pc:spChg chg="add mod">
          <ac:chgData name="Laura Dunn" userId="S::laudunn@toh.ca::a1b48991-b855-4e9d-9b46-097d553f086f" providerId="AD" clId="Web-{CFE2CC53-0363-B5D8-45D3-34455551B9BD}" dt="2024-02-15T18:49:36.602" v="73" actId="20577"/>
          <ac:spMkLst>
            <pc:docMk/>
            <pc:sldMk cId="3888291315" sldId="291"/>
            <ac:spMk id="5" creationId="{6DA4BCCC-D77F-27DE-F64C-95B2C030ED18}"/>
          </ac:spMkLst>
        </pc:spChg>
        <pc:spChg chg="add mod">
          <ac:chgData name="Laura Dunn" userId="S::laudunn@toh.ca::a1b48991-b855-4e9d-9b46-097d553f086f" providerId="AD" clId="Web-{CFE2CC53-0363-B5D8-45D3-34455551B9BD}" dt="2024-02-15T18:50:28.617" v="77" actId="1076"/>
          <ac:spMkLst>
            <pc:docMk/>
            <pc:sldMk cId="3888291315" sldId="291"/>
            <ac:spMk id="6" creationId="{D1F9FDA1-3551-4CDE-8D7A-325711108854}"/>
          </ac:spMkLst>
        </pc:spChg>
        <pc:picChg chg="add mod ord">
          <ac:chgData name="Laura Dunn" userId="S::laudunn@toh.ca::a1b48991-b855-4e9d-9b46-097d553f086f" providerId="AD" clId="Web-{CFE2CC53-0363-B5D8-45D3-34455551B9BD}" dt="2024-02-15T18:50:20.945" v="76" actId="1076"/>
          <ac:picMkLst>
            <pc:docMk/>
            <pc:sldMk cId="3888291315" sldId="291"/>
            <ac:picMk id="4" creationId="{C7891C47-480A-C646-0352-C774907969BA}"/>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77321B6-1B4D-40CA-A623-B7098279A244}" type="datetimeFigureOut">
              <a:t>12/2/2024</a:t>
            </a:fld>
            <a:endParaRPr lang="en-US"/>
          </a:p>
        </p:txBody>
      </p:sp>
      <p:sp>
        <p:nvSpPr>
          <p:cNvPr id="4" name="Slide Image Placeholder 3"/>
          <p:cNvSpPr>
            <a:spLocks noGrp="1" noRot="1" noChangeAspect="1"/>
          </p:cNvSpPr>
          <p:nvPr>
            <p:ph type="sldImg" idx="2"/>
          </p:nvPr>
        </p:nvSpPr>
        <p:spPr>
          <a:xfrm>
            <a:off x="2306638" y="1143000"/>
            <a:ext cx="22447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1111983-89BE-4B8C-8EA3-7094B9396CEE}" type="slidenum">
              <a:t>‹#›</a:t>
            </a:fld>
            <a:endParaRPr lang="en-US"/>
          </a:p>
        </p:txBody>
      </p:sp>
    </p:spTree>
    <p:extLst>
      <p:ext uri="{BB962C8B-B14F-4D97-AF65-F5344CB8AC3E}">
        <p14:creationId xmlns:p14="http://schemas.microsoft.com/office/powerpoint/2010/main" val="38164838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646133"/>
            <a:ext cx="6217920" cy="3501813"/>
          </a:xfrm>
        </p:spPr>
        <p:txBody>
          <a:bodyPr anchor="b"/>
          <a:lstStyle>
            <a:lvl1pPr algn="ctr">
              <a:defRPr sz="4364"/>
            </a:lvl1pPr>
          </a:lstStyle>
          <a:p>
            <a:r>
              <a:rPr lang="en-US"/>
              <a:t>Click to edit Master title style</a:t>
            </a:r>
          </a:p>
        </p:txBody>
      </p:sp>
      <p:sp>
        <p:nvSpPr>
          <p:cNvPr id="3" name="Subtitle 2"/>
          <p:cNvSpPr>
            <a:spLocks noGrp="1"/>
          </p:cNvSpPr>
          <p:nvPr>
            <p:ph type="subTitle" idx="1"/>
          </p:nvPr>
        </p:nvSpPr>
        <p:spPr>
          <a:xfrm>
            <a:off x="914400" y="5282989"/>
            <a:ext cx="5486400" cy="2428451"/>
          </a:xfrm>
        </p:spPr>
        <p:txBody>
          <a:bodyPr/>
          <a:lstStyle>
            <a:lvl1pPr marL="0" indent="0" algn="ctr">
              <a:buNone/>
              <a:defRPr sz="1746"/>
            </a:lvl1pPr>
            <a:lvl2pPr marL="332522" indent="0" algn="ctr">
              <a:buNone/>
              <a:defRPr sz="1455"/>
            </a:lvl2pPr>
            <a:lvl3pPr marL="665043" indent="0" algn="ctr">
              <a:buNone/>
              <a:defRPr sz="1309"/>
            </a:lvl3pPr>
            <a:lvl4pPr marL="997565" indent="0" algn="ctr">
              <a:buNone/>
              <a:defRPr sz="1164"/>
            </a:lvl4pPr>
            <a:lvl5pPr marL="1330086" indent="0" algn="ctr">
              <a:buNone/>
              <a:defRPr sz="1164"/>
            </a:lvl5pPr>
            <a:lvl6pPr marL="1662608" indent="0" algn="ctr">
              <a:buNone/>
              <a:defRPr sz="1164"/>
            </a:lvl6pPr>
            <a:lvl7pPr marL="1995129" indent="0" algn="ctr">
              <a:buNone/>
              <a:defRPr sz="1164"/>
            </a:lvl7pPr>
            <a:lvl8pPr marL="2327651" indent="0" algn="ctr">
              <a:buNone/>
              <a:defRPr sz="1164"/>
            </a:lvl8pPr>
            <a:lvl9pPr marL="2660172" indent="0" algn="ctr">
              <a:buNone/>
              <a:defRPr sz="1164"/>
            </a:lvl9pPr>
          </a:lstStyle>
          <a:p>
            <a:r>
              <a:rPr lang="en-US"/>
              <a:t>Click to edit Master subtitle style</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0393228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459074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0" y="535517"/>
            <a:ext cx="1577340" cy="852402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02920" y="535517"/>
            <a:ext cx="4640580"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785929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0" y="1646133"/>
            <a:ext cx="6217920" cy="3501813"/>
          </a:xfrm>
        </p:spPr>
        <p:txBody>
          <a:bodyPr anchor="b"/>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914401" y="5282989"/>
            <a:ext cx="5486400" cy="2428451"/>
          </a:xfrm>
        </p:spPr>
        <p:txBody>
          <a:bodyPr/>
          <a:lstStyle>
            <a:lvl1pPr marL="0" indent="0" algn="ctr">
              <a:buNone/>
              <a:defRPr sz="1920"/>
            </a:lvl1pPr>
            <a:lvl2pPr marL="365728" indent="0" algn="ctr">
              <a:buNone/>
              <a:defRPr sz="1600"/>
            </a:lvl2pPr>
            <a:lvl3pPr marL="731456" indent="0" algn="ctr">
              <a:buNone/>
              <a:defRPr sz="1440"/>
            </a:lvl3pPr>
            <a:lvl4pPr marL="1097184" indent="0" algn="ctr">
              <a:buNone/>
              <a:defRPr sz="1280"/>
            </a:lvl4pPr>
            <a:lvl5pPr marL="1462912" indent="0" algn="ctr">
              <a:buNone/>
              <a:defRPr sz="1280"/>
            </a:lvl5pPr>
            <a:lvl6pPr marL="1828640" indent="0" algn="ctr">
              <a:buNone/>
              <a:defRPr sz="1280"/>
            </a:lvl6pPr>
            <a:lvl7pPr marL="2194368" indent="0" algn="ctr">
              <a:buNone/>
              <a:defRPr sz="1280"/>
            </a:lvl7pPr>
            <a:lvl8pPr marL="2560095" indent="0" algn="ctr">
              <a:buNone/>
              <a:defRPr sz="1280"/>
            </a:lvl8pPr>
            <a:lvl9pPr marL="2925823" indent="0" algn="ctr">
              <a:buNone/>
              <a:defRPr sz="12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539700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4338220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1" y="2507619"/>
            <a:ext cx="6309360" cy="4184014"/>
          </a:xfrm>
        </p:spPr>
        <p:txBody>
          <a:bodyPr anchor="b"/>
          <a:lstStyle>
            <a:lvl1pPr>
              <a:defRPr sz="4800"/>
            </a:lvl1pPr>
          </a:lstStyle>
          <a:p>
            <a:r>
              <a:rPr lang="en-US"/>
              <a:t>Click to edit Master title style</a:t>
            </a:r>
            <a:endParaRPr lang="en-US" dirty="0"/>
          </a:p>
        </p:txBody>
      </p:sp>
      <p:sp>
        <p:nvSpPr>
          <p:cNvPr id="3" name="Text Placeholder 2"/>
          <p:cNvSpPr>
            <a:spLocks noGrp="1"/>
          </p:cNvSpPr>
          <p:nvPr>
            <p:ph type="body" idx="1"/>
          </p:nvPr>
        </p:nvSpPr>
        <p:spPr>
          <a:xfrm>
            <a:off x="499111" y="6731215"/>
            <a:ext cx="6309360" cy="2200274"/>
          </a:xfrm>
        </p:spPr>
        <p:txBody>
          <a:bodyPr/>
          <a:lstStyle>
            <a:lvl1pPr marL="0" indent="0">
              <a:buNone/>
              <a:defRPr sz="1920">
                <a:solidFill>
                  <a:schemeClr val="tx1"/>
                </a:solidFill>
              </a:defRPr>
            </a:lvl1pPr>
            <a:lvl2pPr marL="365728" indent="0">
              <a:buNone/>
              <a:defRPr sz="1600">
                <a:solidFill>
                  <a:schemeClr val="tx1">
                    <a:tint val="75000"/>
                  </a:schemeClr>
                </a:solidFill>
              </a:defRPr>
            </a:lvl2pPr>
            <a:lvl3pPr marL="731456" indent="0">
              <a:buNone/>
              <a:defRPr sz="1440">
                <a:solidFill>
                  <a:schemeClr val="tx1">
                    <a:tint val="75000"/>
                  </a:schemeClr>
                </a:solidFill>
              </a:defRPr>
            </a:lvl3pPr>
            <a:lvl4pPr marL="1097184" indent="0">
              <a:buNone/>
              <a:defRPr sz="1280">
                <a:solidFill>
                  <a:schemeClr val="tx1">
                    <a:tint val="75000"/>
                  </a:schemeClr>
                </a:solidFill>
              </a:defRPr>
            </a:lvl4pPr>
            <a:lvl5pPr marL="1462912" indent="0">
              <a:buNone/>
              <a:defRPr sz="1280">
                <a:solidFill>
                  <a:schemeClr val="tx1">
                    <a:tint val="75000"/>
                  </a:schemeClr>
                </a:solidFill>
              </a:defRPr>
            </a:lvl5pPr>
            <a:lvl6pPr marL="1828640" indent="0">
              <a:buNone/>
              <a:defRPr sz="1280">
                <a:solidFill>
                  <a:schemeClr val="tx1">
                    <a:tint val="75000"/>
                  </a:schemeClr>
                </a:solidFill>
              </a:defRPr>
            </a:lvl6pPr>
            <a:lvl7pPr marL="2194368" indent="0">
              <a:buNone/>
              <a:defRPr sz="1280">
                <a:solidFill>
                  <a:schemeClr val="tx1">
                    <a:tint val="75000"/>
                  </a:schemeClr>
                </a:solidFill>
              </a:defRPr>
            </a:lvl7pPr>
            <a:lvl8pPr marL="2560095" indent="0">
              <a:buNone/>
              <a:defRPr sz="1280">
                <a:solidFill>
                  <a:schemeClr val="tx1">
                    <a:tint val="75000"/>
                  </a:schemeClr>
                </a:solidFill>
              </a:defRPr>
            </a:lvl8pPr>
            <a:lvl9pPr marL="2925823" indent="0">
              <a:buNone/>
              <a:defRPr sz="12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46528808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029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7033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61932672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5519"/>
            <a:ext cx="6309360" cy="1944159"/>
          </a:xfrm>
        </p:spPr>
        <p:txBody>
          <a:bodyPr/>
          <a:lstStyle/>
          <a:p>
            <a:r>
              <a:rPr lang="en-US"/>
              <a:t>Click to edit Master title style</a:t>
            </a:r>
            <a:endParaRPr lang="en-US" dirty="0"/>
          </a:p>
        </p:txBody>
      </p:sp>
      <p:sp>
        <p:nvSpPr>
          <p:cNvPr id="3" name="Text Placeholder 2"/>
          <p:cNvSpPr>
            <a:spLocks noGrp="1"/>
          </p:cNvSpPr>
          <p:nvPr>
            <p:ph type="body" idx="1"/>
          </p:nvPr>
        </p:nvSpPr>
        <p:spPr>
          <a:xfrm>
            <a:off x="503874" y="2465706"/>
            <a:ext cx="3094672" cy="1208404"/>
          </a:xfrm>
        </p:spPr>
        <p:txBody>
          <a:bodyPr anchor="b"/>
          <a:lstStyle>
            <a:lvl1pPr marL="0" indent="0">
              <a:buNone/>
              <a:defRPr sz="1920" b="1"/>
            </a:lvl1pPr>
            <a:lvl2pPr marL="365728" indent="0">
              <a:buNone/>
              <a:defRPr sz="1600" b="1"/>
            </a:lvl2pPr>
            <a:lvl3pPr marL="731456" indent="0">
              <a:buNone/>
              <a:defRPr sz="1440" b="1"/>
            </a:lvl3pPr>
            <a:lvl4pPr marL="1097184" indent="0">
              <a:buNone/>
              <a:defRPr sz="1280" b="1"/>
            </a:lvl4pPr>
            <a:lvl5pPr marL="1462912" indent="0">
              <a:buNone/>
              <a:defRPr sz="1280" b="1"/>
            </a:lvl5pPr>
            <a:lvl6pPr marL="1828640" indent="0">
              <a:buNone/>
              <a:defRPr sz="1280" b="1"/>
            </a:lvl6pPr>
            <a:lvl7pPr marL="2194368" indent="0">
              <a:buNone/>
              <a:defRPr sz="1280" b="1"/>
            </a:lvl7pPr>
            <a:lvl8pPr marL="2560095" indent="0">
              <a:buNone/>
              <a:defRPr sz="1280" b="1"/>
            </a:lvl8pPr>
            <a:lvl9pPr marL="2925823" indent="0">
              <a:buNone/>
              <a:defRPr sz="1280" b="1"/>
            </a:lvl9pPr>
          </a:lstStyle>
          <a:p>
            <a:pPr lvl="0"/>
            <a:r>
              <a:rPr lang="en-US"/>
              <a:t>Click to edit Master text styles</a:t>
            </a:r>
          </a:p>
        </p:txBody>
      </p:sp>
      <p:sp>
        <p:nvSpPr>
          <p:cNvPr id="4" name="Content Placeholder 3"/>
          <p:cNvSpPr>
            <a:spLocks noGrp="1"/>
          </p:cNvSpPr>
          <p:nvPr>
            <p:ph sz="half" idx="2"/>
          </p:nvPr>
        </p:nvSpPr>
        <p:spPr>
          <a:xfrm>
            <a:off x="503874" y="3674110"/>
            <a:ext cx="309467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703321" y="2465706"/>
            <a:ext cx="3109913" cy="1208404"/>
          </a:xfrm>
        </p:spPr>
        <p:txBody>
          <a:bodyPr anchor="b"/>
          <a:lstStyle>
            <a:lvl1pPr marL="0" indent="0">
              <a:buNone/>
              <a:defRPr sz="1920" b="1"/>
            </a:lvl1pPr>
            <a:lvl2pPr marL="365728" indent="0">
              <a:buNone/>
              <a:defRPr sz="1600" b="1"/>
            </a:lvl2pPr>
            <a:lvl3pPr marL="731456" indent="0">
              <a:buNone/>
              <a:defRPr sz="1440" b="1"/>
            </a:lvl3pPr>
            <a:lvl4pPr marL="1097184" indent="0">
              <a:buNone/>
              <a:defRPr sz="1280" b="1"/>
            </a:lvl4pPr>
            <a:lvl5pPr marL="1462912" indent="0">
              <a:buNone/>
              <a:defRPr sz="1280" b="1"/>
            </a:lvl5pPr>
            <a:lvl6pPr marL="1828640" indent="0">
              <a:buNone/>
              <a:defRPr sz="1280" b="1"/>
            </a:lvl6pPr>
            <a:lvl7pPr marL="2194368" indent="0">
              <a:buNone/>
              <a:defRPr sz="1280" b="1"/>
            </a:lvl7pPr>
            <a:lvl8pPr marL="2560095" indent="0">
              <a:buNone/>
              <a:defRPr sz="1280" b="1"/>
            </a:lvl8pPr>
            <a:lvl9pPr marL="2925823" indent="0">
              <a:buNone/>
              <a:defRPr sz="1280" b="1"/>
            </a:lvl9pPr>
          </a:lstStyle>
          <a:p>
            <a:pPr lvl="0"/>
            <a:r>
              <a:rPr lang="en-US"/>
              <a:t>Click to edit Master text styles</a:t>
            </a:r>
          </a:p>
        </p:txBody>
      </p:sp>
      <p:sp>
        <p:nvSpPr>
          <p:cNvPr id="6" name="Content Placeholder 5"/>
          <p:cNvSpPr>
            <a:spLocks noGrp="1"/>
          </p:cNvSpPr>
          <p:nvPr>
            <p:ph sz="quarter" idx="4"/>
          </p:nvPr>
        </p:nvSpPr>
        <p:spPr>
          <a:xfrm>
            <a:off x="3703321" y="3674110"/>
            <a:ext cx="310991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70760C5-09C6-4343-B9A5-08EF06F5C243}" type="datetimeFigureOut">
              <a:rPr lang="en-CA" smtClean="0"/>
              <a:t>2024-12-02</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1944245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70760C5-09C6-4343-B9A5-08EF06F5C243}" type="datetimeFigureOut">
              <a:rPr lang="en-CA" smtClean="0"/>
              <a:t>2024-12-02</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235266139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70760C5-09C6-4343-B9A5-08EF06F5C243}" type="datetimeFigureOut">
              <a:rPr lang="en-CA" smtClean="0"/>
              <a:t>2024-12-02</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52163903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a:t>Click to edit Master title style</a:t>
            </a:r>
            <a:endParaRPr lang="en-US" dirty="0"/>
          </a:p>
        </p:txBody>
      </p:sp>
      <p:sp>
        <p:nvSpPr>
          <p:cNvPr id="3" name="Content Placeholder 2"/>
          <p:cNvSpPr>
            <a:spLocks noGrp="1"/>
          </p:cNvSpPr>
          <p:nvPr>
            <p:ph idx="1"/>
          </p:nvPr>
        </p:nvSpPr>
        <p:spPr>
          <a:xfrm>
            <a:off x="3109913" y="1448226"/>
            <a:ext cx="3703320" cy="7147983"/>
          </a:xfrm>
        </p:spPr>
        <p:txBody>
          <a:bodyPr/>
          <a:lstStyle>
            <a:lvl1pPr>
              <a:defRPr sz="2560"/>
            </a:lvl1pPr>
            <a:lvl2pPr>
              <a:defRPr sz="2240"/>
            </a:lvl2pPr>
            <a:lvl3pPr>
              <a:defRPr sz="192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03873" y="3017521"/>
            <a:ext cx="2359342" cy="5590329"/>
          </a:xfrm>
        </p:spPr>
        <p:txBody>
          <a:bodyPr/>
          <a:lstStyle>
            <a:lvl1pPr marL="0" indent="0">
              <a:buNone/>
              <a:defRPr sz="1280"/>
            </a:lvl1pPr>
            <a:lvl2pPr marL="365728" indent="0">
              <a:buNone/>
              <a:defRPr sz="1120"/>
            </a:lvl2pPr>
            <a:lvl3pPr marL="731456" indent="0">
              <a:buNone/>
              <a:defRPr sz="960"/>
            </a:lvl3pPr>
            <a:lvl4pPr marL="1097184" indent="0">
              <a:buNone/>
              <a:defRPr sz="800"/>
            </a:lvl4pPr>
            <a:lvl5pPr marL="1462912" indent="0">
              <a:buNone/>
              <a:defRPr sz="800"/>
            </a:lvl5pPr>
            <a:lvl6pPr marL="1828640" indent="0">
              <a:buNone/>
              <a:defRPr sz="800"/>
            </a:lvl6pPr>
            <a:lvl7pPr marL="2194368" indent="0">
              <a:buNone/>
              <a:defRPr sz="800"/>
            </a:lvl7pPr>
            <a:lvl8pPr marL="2560095" indent="0">
              <a:buNone/>
              <a:defRPr sz="800"/>
            </a:lvl8pPr>
            <a:lvl9pPr marL="2925823"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59820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6240196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560"/>
            </a:lvl1pPr>
          </a:lstStyle>
          <a:p>
            <a:r>
              <a:rPr lang="en-US"/>
              <a:t>Click to edit Master title style</a:t>
            </a:r>
            <a:endParaRPr lang="en-US" dirty="0"/>
          </a:p>
        </p:txBody>
      </p:sp>
      <p:sp>
        <p:nvSpPr>
          <p:cNvPr id="3" name="Picture Placeholder 2"/>
          <p:cNvSpPr>
            <a:spLocks noGrp="1" noChangeAspect="1"/>
          </p:cNvSpPr>
          <p:nvPr>
            <p:ph type="pic" idx="1"/>
          </p:nvPr>
        </p:nvSpPr>
        <p:spPr>
          <a:xfrm>
            <a:off x="3109913" y="1448226"/>
            <a:ext cx="3703320" cy="7147983"/>
          </a:xfrm>
        </p:spPr>
        <p:txBody>
          <a:bodyPr anchor="t"/>
          <a:lstStyle>
            <a:lvl1pPr marL="0" indent="0">
              <a:buNone/>
              <a:defRPr sz="2560"/>
            </a:lvl1pPr>
            <a:lvl2pPr marL="365728" indent="0">
              <a:buNone/>
              <a:defRPr sz="2240"/>
            </a:lvl2pPr>
            <a:lvl3pPr marL="731456" indent="0">
              <a:buNone/>
              <a:defRPr sz="1920"/>
            </a:lvl3pPr>
            <a:lvl4pPr marL="1097184" indent="0">
              <a:buNone/>
              <a:defRPr sz="1600"/>
            </a:lvl4pPr>
            <a:lvl5pPr marL="1462912" indent="0">
              <a:buNone/>
              <a:defRPr sz="1600"/>
            </a:lvl5pPr>
            <a:lvl6pPr marL="1828640" indent="0">
              <a:buNone/>
              <a:defRPr sz="1600"/>
            </a:lvl6pPr>
            <a:lvl7pPr marL="2194368" indent="0">
              <a:buNone/>
              <a:defRPr sz="1600"/>
            </a:lvl7pPr>
            <a:lvl8pPr marL="2560095" indent="0">
              <a:buNone/>
              <a:defRPr sz="1600"/>
            </a:lvl8pPr>
            <a:lvl9pPr marL="2925823"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503873" y="3017521"/>
            <a:ext cx="2359342" cy="5590329"/>
          </a:xfrm>
        </p:spPr>
        <p:txBody>
          <a:bodyPr/>
          <a:lstStyle>
            <a:lvl1pPr marL="0" indent="0">
              <a:buNone/>
              <a:defRPr sz="1280"/>
            </a:lvl1pPr>
            <a:lvl2pPr marL="365728" indent="0">
              <a:buNone/>
              <a:defRPr sz="1120"/>
            </a:lvl2pPr>
            <a:lvl3pPr marL="731456" indent="0">
              <a:buNone/>
              <a:defRPr sz="960"/>
            </a:lvl3pPr>
            <a:lvl4pPr marL="1097184" indent="0">
              <a:buNone/>
              <a:defRPr sz="800"/>
            </a:lvl4pPr>
            <a:lvl5pPr marL="1462912" indent="0">
              <a:buNone/>
              <a:defRPr sz="800"/>
            </a:lvl5pPr>
            <a:lvl6pPr marL="1828640" indent="0">
              <a:buNone/>
              <a:defRPr sz="800"/>
            </a:lvl6pPr>
            <a:lvl7pPr marL="2194368" indent="0">
              <a:buNone/>
              <a:defRPr sz="800"/>
            </a:lvl7pPr>
            <a:lvl8pPr marL="2560095" indent="0">
              <a:buNone/>
              <a:defRPr sz="800"/>
            </a:lvl8pPr>
            <a:lvl9pPr marL="2925823" indent="0">
              <a:buNone/>
              <a:defRPr sz="800"/>
            </a:lvl9pPr>
          </a:lstStyle>
          <a:p>
            <a:pPr lvl="0"/>
            <a:r>
              <a:rPr lang="en-US"/>
              <a:t>Click to edit Master text styles</a:t>
            </a:r>
          </a:p>
        </p:txBody>
      </p:sp>
      <p:sp>
        <p:nvSpPr>
          <p:cNvPr id="5" name="Date Placeholder 4"/>
          <p:cNvSpPr>
            <a:spLocks noGrp="1"/>
          </p:cNvSpPr>
          <p:nvPr>
            <p:ph type="dt" sz="half" idx="10"/>
          </p:nvPr>
        </p:nvSpPr>
        <p:spPr/>
        <p:txBody>
          <a:bodyPr/>
          <a:lstStyle/>
          <a:p>
            <a:fld id="{F70760C5-09C6-4343-B9A5-08EF06F5C243}" type="datetimeFigureOut">
              <a:rPr lang="en-CA" smtClean="0"/>
              <a:t>2024-12-02</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170744957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52307919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234941" y="535517"/>
            <a:ext cx="1577340" cy="8524029"/>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02920" y="535517"/>
            <a:ext cx="4640580" cy="85240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70760C5-09C6-4343-B9A5-08EF06F5C243}" type="datetimeFigureOut">
              <a:rPr lang="en-CA" smtClean="0"/>
              <a:t>2024-12-02</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8E624044-7726-4473-8343-C2078F3DA86D}" type="slidenum">
              <a:rPr lang="en-CA" smtClean="0"/>
              <a:t>‹#›</a:t>
            </a:fld>
            <a:endParaRPr lang="en-CA"/>
          </a:p>
        </p:txBody>
      </p:sp>
    </p:spTree>
    <p:extLst>
      <p:ext uri="{BB962C8B-B14F-4D97-AF65-F5344CB8AC3E}">
        <p14:creationId xmlns:p14="http://schemas.microsoft.com/office/powerpoint/2010/main" val="34158816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99110" y="2507618"/>
            <a:ext cx="6309360" cy="4184014"/>
          </a:xfrm>
        </p:spPr>
        <p:txBody>
          <a:bodyPr anchor="b"/>
          <a:lstStyle>
            <a:lvl1pPr>
              <a:defRPr sz="4364"/>
            </a:lvl1pPr>
          </a:lstStyle>
          <a:p>
            <a:r>
              <a:rPr lang="en-US"/>
              <a:t>Click to edit Master title style</a:t>
            </a:r>
          </a:p>
        </p:txBody>
      </p:sp>
      <p:sp>
        <p:nvSpPr>
          <p:cNvPr id="3" name="Text Placeholder 2"/>
          <p:cNvSpPr>
            <a:spLocks noGrp="1"/>
          </p:cNvSpPr>
          <p:nvPr>
            <p:ph type="body" idx="1"/>
          </p:nvPr>
        </p:nvSpPr>
        <p:spPr>
          <a:xfrm>
            <a:off x="499110" y="6731215"/>
            <a:ext cx="6309360" cy="2200274"/>
          </a:xfrm>
        </p:spPr>
        <p:txBody>
          <a:bodyPr/>
          <a:lstStyle>
            <a:lvl1pPr marL="0" indent="0">
              <a:buNone/>
              <a:defRPr sz="1746">
                <a:solidFill>
                  <a:schemeClr val="tx1"/>
                </a:solidFill>
              </a:defRPr>
            </a:lvl1pPr>
            <a:lvl2pPr marL="332522" indent="0">
              <a:buNone/>
              <a:defRPr sz="1455">
                <a:solidFill>
                  <a:schemeClr val="tx1">
                    <a:tint val="75000"/>
                  </a:schemeClr>
                </a:solidFill>
              </a:defRPr>
            </a:lvl2pPr>
            <a:lvl3pPr marL="665043" indent="0">
              <a:buNone/>
              <a:defRPr sz="1309">
                <a:solidFill>
                  <a:schemeClr val="tx1">
                    <a:tint val="75000"/>
                  </a:schemeClr>
                </a:solidFill>
              </a:defRPr>
            </a:lvl3pPr>
            <a:lvl4pPr marL="997565" indent="0">
              <a:buNone/>
              <a:defRPr sz="1164">
                <a:solidFill>
                  <a:schemeClr val="tx1">
                    <a:tint val="75000"/>
                  </a:schemeClr>
                </a:solidFill>
              </a:defRPr>
            </a:lvl4pPr>
            <a:lvl5pPr marL="1330086" indent="0">
              <a:buNone/>
              <a:defRPr sz="1164">
                <a:solidFill>
                  <a:schemeClr val="tx1">
                    <a:tint val="75000"/>
                  </a:schemeClr>
                </a:solidFill>
              </a:defRPr>
            </a:lvl5pPr>
            <a:lvl6pPr marL="1662608" indent="0">
              <a:buNone/>
              <a:defRPr sz="1164">
                <a:solidFill>
                  <a:schemeClr val="tx1">
                    <a:tint val="75000"/>
                  </a:schemeClr>
                </a:solidFill>
              </a:defRPr>
            </a:lvl6pPr>
            <a:lvl7pPr marL="1995129" indent="0">
              <a:buNone/>
              <a:defRPr sz="1164">
                <a:solidFill>
                  <a:schemeClr val="tx1">
                    <a:tint val="75000"/>
                  </a:schemeClr>
                </a:solidFill>
              </a:defRPr>
            </a:lvl7pPr>
            <a:lvl8pPr marL="2327651" indent="0">
              <a:buNone/>
              <a:defRPr sz="1164">
                <a:solidFill>
                  <a:schemeClr val="tx1">
                    <a:tint val="75000"/>
                  </a:schemeClr>
                </a:solidFill>
              </a:defRPr>
            </a:lvl8pPr>
            <a:lvl9pPr marL="2660172" indent="0">
              <a:buNone/>
              <a:defRPr sz="1164">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C764DE79-268F-4C1A-8933-263129D2AF90}" type="datetimeFigureOut">
              <a:rPr lang="en-US" dirty="0"/>
              <a:t>12/2/2024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0515077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029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3703320" y="2677584"/>
            <a:ext cx="3108960" cy="6381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5602279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3873" y="535519"/>
            <a:ext cx="6309360" cy="1944159"/>
          </a:xfrm>
        </p:spPr>
        <p:txBody>
          <a:bodyPr/>
          <a:lstStyle/>
          <a:p>
            <a:r>
              <a:rPr lang="en-US"/>
              <a:t>Click to edit Master title style</a:t>
            </a:r>
          </a:p>
        </p:txBody>
      </p:sp>
      <p:sp>
        <p:nvSpPr>
          <p:cNvPr id="3" name="Text Placeholder 2"/>
          <p:cNvSpPr>
            <a:spLocks noGrp="1"/>
          </p:cNvSpPr>
          <p:nvPr>
            <p:ph type="body" idx="1"/>
          </p:nvPr>
        </p:nvSpPr>
        <p:spPr>
          <a:xfrm>
            <a:off x="503874" y="2465706"/>
            <a:ext cx="3094672" cy="1208404"/>
          </a:xfrm>
        </p:spPr>
        <p:txBody>
          <a:bodyPr anchor="b"/>
          <a:lstStyle>
            <a:lvl1pPr marL="0" indent="0">
              <a:buNone/>
              <a:defRPr sz="1746" b="1"/>
            </a:lvl1pPr>
            <a:lvl2pPr marL="332522" indent="0">
              <a:buNone/>
              <a:defRPr sz="1455" b="1"/>
            </a:lvl2pPr>
            <a:lvl3pPr marL="665043" indent="0">
              <a:buNone/>
              <a:defRPr sz="1309" b="1"/>
            </a:lvl3pPr>
            <a:lvl4pPr marL="997565" indent="0">
              <a:buNone/>
              <a:defRPr sz="1164" b="1"/>
            </a:lvl4pPr>
            <a:lvl5pPr marL="1330086" indent="0">
              <a:buNone/>
              <a:defRPr sz="1164" b="1"/>
            </a:lvl5pPr>
            <a:lvl6pPr marL="1662608" indent="0">
              <a:buNone/>
              <a:defRPr sz="1164" b="1"/>
            </a:lvl6pPr>
            <a:lvl7pPr marL="1995129" indent="0">
              <a:buNone/>
              <a:defRPr sz="1164" b="1"/>
            </a:lvl7pPr>
            <a:lvl8pPr marL="2327651" indent="0">
              <a:buNone/>
              <a:defRPr sz="1164" b="1"/>
            </a:lvl8pPr>
            <a:lvl9pPr marL="2660172" indent="0">
              <a:buNone/>
              <a:defRPr sz="1164" b="1"/>
            </a:lvl9pPr>
          </a:lstStyle>
          <a:p>
            <a:pPr lvl="0"/>
            <a:r>
              <a:rPr lang="en-US"/>
              <a:t>Click to edit Master text styles</a:t>
            </a:r>
          </a:p>
        </p:txBody>
      </p:sp>
      <p:sp>
        <p:nvSpPr>
          <p:cNvPr id="4" name="Content Placeholder 3"/>
          <p:cNvSpPr>
            <a:spLocks noGrp="1"/>
          </p:cNvSpPr>
          <p:nvPr>
            <p:ph sz="half" idx="2"/>
          </p:nvPr>
        </p:nvSpPr>
        <p:spPr>
          <a:xfrm>
            <a:off x="503874" y="3674110"/>
            <a:ext cx="3094672"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3703320" y="2465706"/>
            <a:ext cx="3109913" cy="1208404"/>
          </a:xfrm>
        </p:spPr>
        <p:txBody>
          <a:bodyPr anchor="b"/>
          <a:lstStyle>
            <a:lvl1pPr marL="0" indent="0">
              <a:buNone/>
              <a:defRPr sz="1746" b="1"/>
            </a:lvl1pPr>
            <a:lvl2pPr marL="332522" indent="0">
              <a:buNone/>
              <a:defRPr sz="1455" b="1"/>
            </a:lvl2pPr>
            <a:lvl3pPr marL="665043" indent="0">
              <a:buNone/>
              <a:defRPr sz="1309" b="1"/>
            </a:lvl3pPr>
            <a:lvl4pPr marL="997565" indent="0">
              <a:buNone/>
              <a:defRPr sz="1164" b="1"/>
            </a:lvl4pPr>
            <a:lvl5pPr marL="1330086" indent="0">
              <a:buNone/>
              <a:defRPr sz="1164" b="1"/>
            </a:lvl5pPr>
            <a:lvl6pPr marL="1662608" indent="0">
              <a:buNone/>
              <a:defRPr sz="1164" b="1"/>
            </a:lvl6pPr>
            <a:lvl7pPr marL="1995129" indent="0">
              <a:buNone/>
              <a:defRPr sz="1164" b="1"/>
            </a:lvl7pPr>
            <a:lvl8pPr marL="2327651" indent="0">
              <a:buNone/>
              <a:defRPr sz="1164" b="1"/>
            </a:lvl8pPr>
            <a:lvl9pPr marL="2660172" indent="0">
              <a:buNone/>
              <a:defRPr sz="1164" b="1"/>
            </a:lvl9pPr>
          </a:lstStyle>
          <a:p>
            <a:pPr lvl="0"/>
            <a:r>
              <a:rPr lang="en-US"/>
              <a:t>Click to edit Master text styles</a:t>
            </a:r>
          </a:p>
        </p:txBody>
      </p:sp>
      <p:sp>
        <p:nvSpPr>
          <p:cNvPr id="6" name="Content Placeholder 5"/>
          <p:cNvSpPr>
            <a:spLocks noGrp="1"/>
          </p:cNvSpPr>
          <p:nvPr>
            <p:ph sz="quarter" idx="4"/>
          </p:nvPr>
        </p:nvSpPr>
        <p:spPr>
          <a:xfrm>
            <a:off x="3703320" y="3674110"/>
            <a:ext cx="3109913" cy="54040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C764DE79-268F-4C1A-8933-263129D2AF90}" type="datetimeFigureOut">
              <a:rPr lang="en-US" dirty="0"/>
              <a:t>12/2/2024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8322315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764DE79-268F-4C1A-8933-263129D2AF90}" type="datetimeFigureOut">
              <a:rPr lang="en-US" dirty="0"/>
              <a:t>12/2/2024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18608606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64DE79-268F-4C1A-8933-263129D2AF90}" type="datetimeFigureOut">
              <a:rPr lang="en-US" dirty="0"/>
              <a:t>12/2/2024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9181859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327"/>
            </a:lvl1pPr>
          </a:lstStyle>
          <a:p>
            <a:r>
              <a:rPr lang="en-US"/>
              <a:t>Click to edit Master title style</a:t>
            </a:r>
          </a:p>
        </p:txBody>
      </p:sp>
      <p:sp>
        <p:nvSpPr>
          <p:cNvPr id="3" name="Content Placeholder 2"/>
          <p:cNvSpPr>
            <a:spLocks noGrp="1"/>
          </p:cNvSpPr>
          <p:nvPr>
            <p:ph idx="1"/>
          </p:nvPr>
        </p:nvSpPr>
        <p:spPr>
          <a:xfrm>
            <a:off x="3109913" y="1448226"/>
            <a:ext cx="3703320" cy="7147983"/>
          </a:xfrm>
        </p:spPr>
        <p:txBody>
          <a:bodyPr/>
          <a:lstStyle>
            <a:lvl1pPr>
              <a:defRPr sz="2327"/>
            </a:lvl1pPr>
            <a:lvl2pPr>
              <a:defRPr sz="2036"/>
            </a:lvl2pPr>
            <a:lvl3pPr>
              <a:defRPr sz="1746"/>
            </a:lvl3pPr>
            <a:lvl4pPr>
              <a:defRPr sz="1455"/>
            </a:lvl4pPr>
            <a:lvl5pPr>
              <a:defRPr sz="1455"/>
            </a:lvl5pPr>
            <a:lvl6pPr>
              <a:defRPr sz="1455"/>
            </a:lvl6pPr>
            <a:lvl7pPr>
              <a:defRPr sz="1455"/>
            </a:lvl7pPr>
            <a:lvl8pPr>
              <a:defRPr sz="1455"/>
            </a:lvl8pPr>
            <a:lvl9pPr>
              <a:defRPr sz="1455"/>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503873" y="3017520"/>
            <a:ext cx="2359342" cy="5590329"/>
          </a:xfrm>
        </p:spPr>
        <p:txBody>
          <a:bodyPr/>
          <a:lstStyle>
            <a:lvl1pPr marL="0" indent="0">
              <a:buNone/>
              <a:defRPr sz="1164"/>
            </a:lvl1pPr>
            <a:lvl2pPr marL="332522" indent="0">
              <a:buNone/>
              <a:defRPr sz="1018"/>
            </a:lvl2pPr>
            <a:lvl3pPr marL="665043" indent="0">
              <a:buNone/>
              <a:defRPr sz="873"/>
            </a:lvl3pPr>
            <a:lvl4pPr marL="997565" indent="0">
              <a:buNone/>
              <a:defRPr sz="727"/>
            </a:lvl4pPr>
            <a:lvl5pPr marL="1330086" indent="0">
              <a:buNone/>
              <a:defRPr sz="727"/>
            </a:lvl5pPr>
            <a:lvl6pPr marL="1662608" indent="0">
              <a:buNone/>
              <a:defRPr sz="727"/>
            </a:lvl6pPr>
            <a:lvl7pPr marL="1995129" indent="0">
              <a:buNone/>
              <a:defRPr sz="727"/>
            </a:lvl7pPr>
            <a:lvl8pPr marL="2327651" indent="0">
              <a:buNone/>
              <a:defRPr sz="727"/>
            </a:lvl8pPr>
            <a:lvl9pPr marL="2660172" indent="0">
              <a:buNone/>
              <a:defRPr sz="727"/>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21425589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873" y="670560"/>
            <a:ext cx="2359342" cy="2346960"/>
          </a:xfrm>
        </p:spPr>
        <p:txBody>
          <a:bodyPr anchor="b"/>
          <a:lstStyle>
            <a:lvl1pPr>
              <a:defRPr sz="2327"/>
            </a:lvl1pPr>
          </a:lstStyle>
          <a:p>
            <a:r>
              <a:rPr lang="en-US"/>
              <a:t>Click to edit Master title style</a:t>
            </a:r>
          </a:p>
        </p:txBody>
      </p:sp>
      <p:sp>
        <p:nvSpPr>
          <p:cNvPr id="3" name="Picture Placeholder 2"/>
          <p:cNvSpPr>
            <a:spLocks noGrp="1" noChangeAspect="1"/>
          </p:cNvSpPr>
          <p:nvPr>
            <p:ph type="pic" idx="1"/>
          </p:nvPr>
        </p:nvSpPr>
        <p:spPr>
          <a:xfrm>
            <a:off x="3109913" y="1448226"/>
            <a:ext cx="3703320" cy="7147983"/>
          </a:xfrm>
        </p:spPr>
        <p:txBody>
          <a:bodyPr anchor="t"/>
          <a:lstStyle>
            <a:lvl1pPr marL="0" indent="0">
              <a:buNone/>
              <a:defRPr sz="2327"/>
            </a:lvl1pPr>
            <a:lvl2pPr marL="332522" indent="0">
              <a:buNone/>
              <a:defRPr sz="2036"/>
            </a:lvl2pPr>
            <a:lvl3pPr marL="665043" indent="0">
              <a:buNone/>
              <a:defRPr sz="1746"/>
            </a:lvl3pPr>
            <a:lvl4pPr marL="997565" indent="0">
              <a:buNone/>
              <a:defRPr sz="1455"/>
            </a:lvl4pPr>
            <a:lvl5pPr marL="1330086" indent="0">
              <a:buNone/>
              <a:defRPr sz="1455"/>
            </a:lvl5pPr>
            <a:lvl6pPr marL="1662608" indent="0">
              <a:buNone/>
              <a:defRPr sz="1455"/>
            </a:lvl6pPr>
            <a:lvl7pPr marL="1995129" indent="0">
              <a:buNone/>
              <a:defRPr sz="1455"/>
            </a:lvl7pPr>
            <a:lvl8pPr marL="2327651" indent="0">
              <a:buNone/>
              <a:defRPr sz="1455"/>
            </a:lvl8pPr>
            <a:lvl9pPr marL="2660172" indent="0">
              <a:buNone/>
              <a:defRPr sz="1455"/>
            </a:lvl9pPr>
          </a:lstStyle>
          <a:p>
            <a:endParaRPr lang="en-US"/>
          </a:p>
        </p:txBody>
      </p:sp>
      <p:sp>
        <p:nvSpPr>
          <p:cNvPr id="4" name="Text Placeholder 3"/>
          <p:cNvSpPr>
            <a:spLocks noGrp="1"/>
          </p:cNvSpPr>
          <p:nvPr>
            <p:ph type="body" sz="half" idx="2"/>
          </p:nvPr>
        </p:nvSpPr>
        <p:spPr>
          <a:xfrm>
            <a:off x="503873" y="3017520"/>
            <a:ext cx="2359342" cy="5590329"/>
          </a:xfrm>
        </p:spPr>
        <p:txBody>
          <a:bodyPr/>
          <a:lstStyle>
            <a:lvl1pPr marL="0" indent="0">
              <a:buNone/>
              <a:defRPr sz="1164"/>
            </a:lvl1pPr>
            <a:lvl2pPr marL="332522" indent="0">
              <a:buNone/>
              <a:defRPr sz="1018"/>
            </a:lvl2pPr>
            <a:lvl3pPr marL="665043" indent="0">
              <a:buNone/>
              <a:defRPr sz="873"/>
            </a:lvl3pPr>
            <a:lvl4pPr marL="997565" indent="0">
              <a:buNone/>
              <a:defRPr sz="727"/>
            </a:lvl4pPr>
            <a:lvl5pPr marL="1330086" indent="0">
              <a:buNone/>
              <a:defRPr sz="727"/>
            </a:lvl5pPr>
            <a:lvl6pPr marL="1662608" indent="0">
              <a:buNone/>
              <a:defRPr sz="727"/>
            </a:lvl6pPr>
            <a:lvl7pPr marL="1995129" indent="0">
              <a:buNone/>
              <a:defRPr sz="727"/>
            </a:lvl7pPr>
            <a:lvl8pPr marL="2327651" indent="0">
              <a:buNone/>
              <a:defRPr sz="727"/>
            </a:lvl8pPr>
            <a:lvl9pPr marL="2660172" indent="0">
              <a:buNone/>
              <a:defRPr sz="727"/>
            </a:lvl9pPr>
          </a:lstStyle>
          <a:p>
            <a:pPr lvl="0"/>
            <a:r>
              <a:rPr lang="en-US"/>
              <a:t>Click to edit Master text styles</a:t>
            </a:r>
          </a:p>
        </p:txBody>
      </p:sp>
      <p:sp>
        <p:nvSpPr>
          <p:cNvPr id="5" name="Date Placeholder 4"/>
          <p:cNvSpPr>
            <a:spLocks noGrp="1"/>
          </p:cNvSpPr>
          <p:nvPr>
            <p:ph type="dt" sz="half" idx="10"/>
          </p:nvPr>
        </p:nvSpPr>
        <p:spPr/>
        <p:txBody>
          <a:bodyPr/>
          <a:lstStyle/>
          <a:p>
            <a:fld id="{C764DE79-268F-4C1A-8933-263129D2AF90}" type="datetimeFigureOut">
              <a:rPr lang="en-US" dirty="0"/>
              <a:t>12/2/2024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F63A3B-78C7-47BE-AE5E-E10140E04643}" type="slidenum">
              <a:rPr lang="en-US" dirty="0"/>
              <a:t>‹#›</a:t>
            </a:fld>
            <a:endParaRPr lang="en-US"/>
          </a:p>
        </p:txBody>
      </p:sp>
    </p:spTree>
    <p:extLst>
      <p:ext uri="{BB962C8B-B14F-4D97-AF65-F5344CB8AC3E}">
        <p14:creationId xmlns:p14="http://schemas.microsoft.com/office/powerpoint/2010/main" val="3372479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0" y="535519"/>
            <a:ext cx="6309360" cy="194415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502920" y="2677584"/>
            <a:ext cx="6309360"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502920" y="9322649"/>
            <a:ext cx="1645920" cy="535517"/>
          </a:xfrm>
          <a:prstGeom prst="rect">
            <a:avLst/>
          </a:prstGeom>
        </p:spPr>
        <p:txBody>
          <a:bodyPr vert="horz" lIns="91440" tIns="45720" rIns="91440" bIns="45720" rtlCol="0" anchor="ctr"/>
          <a:lstStyle>
            <a:lvl1pPr algn="l">
              <a:defRPr sz="873">
                <a:solidFill>
                  <a:schemeClr val="tx1">
                    <a:tint val="75000"/>
                  </a:schemeClr>
                </a:solidFill>
              </a:defRPr>
            </a:lvl1pPr>
          </a:lstStyle>
          <a:p>
            <a:fld id="{C764DE79-268F-4C1A-8933-263129D2AF90}" type="datetimeFigureOut">
              <a:rPr lang="en-US" dirty="0"/>
              <a:t>12/2/2024</a:t>
            </a:fld>
            <a:endParaRPr lang="en-US"/>
          </a:p>
        </p:txBody>
      </p:sp>
      <p:sp>
        <p:nvSpPr>
          <p:cNvPr id="5" name="Footer Placeholder 4"/>
          <p:cNvSpPr>
            <a:spLocks noGrp="1"/>
          </p:cNvSpPr>
          <p:nvPr>
            <p:ph type="ftr" sz="quarter" idx="3"/>
          </p:nvPr>
        </p:nvSpPr>
        <p:spPr>
          <a:xfrm>
            <a:off x="2423160" y="9322649"/>
            <a:ext cx="2468880" cy="535517"/>
          </a:xfrm>
          <a:prstGeom prst="rect">
            <a:avLst/>
          </a:prstGeom>
        </p:spPr>
        <p:txBody>
          <a:bodyPr vert="horz" lIns="91440" tIns="45720" rIns="91440" bIns="45720" rtlCol="0" anchor="ctr"/>
          <a:lstStyle>
            <a:lvl1pPr algn="ctr">
              <a:defRPr sz="873">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166360" y="9322649"/>
            <a:ext cx="1645920" cy="535517"/>
          </a:xfrm>
          <a:prstGeom prst="rect">
            <a:avLst/>
          </a:prstGeom>
        </p:spPr>
        <p:txBody>
          <a:bodyPr vert="horz" lIns="91440" tIns="45720" rIns="91440" bIns="45720" rtlCol="0" anchor="ctr"/>
          <a:lstStyle>
            <a:lvl1pPr algn="r">
              <a:defRPr sz="873">
                <a:solidFill>
                  <a:schemeClr val="tx1">
                    <a:tint val="75000"/>
                  </a:schemeClr>
                </a:solidFill>
              </a:defRPr>
            </a:lvl1pPr>
          </a:lstStyle>
          <a:p>
            <a:fld id="{48F63A3B-78C7-47BE-AE5E-E10140E04643}" type="slidenum">
              <a:rPr lang="en-US" dirty="0"/>
              <a:t>‹#›</a:t>
            </a:fld>
            <a:endParaRPr lang="en-US"/>
          </a:p>
        </p:txBody>
      </p:sp>
    </p:spTree>
    <p:extLst>
      <p:ext uri="{BB962C8B-B14F-4D97-AF65-F5344CB8AC3E}">
        <p14:creationId xmlns:p14="http://schemas.microsoft.com/office/powerpoint/2010/main" val="3515481425"/>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02921" y="535519"/>
            <a:ext cx="6309360"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02921" y="2677584"/>
            <a:ext cx="6309360"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02920" y="9322649"/>
            <a:ext cx="1645920" cy="535517"/>
          </a:xfrm>
          <a:prstGeom prst="rect">
            <a:avLst/>
          </a:prstGeom>
        </p:spPr>
        <p:txBody>
          <a:bodyPr vert="horz" lIns="91440" tIns="45720" rIns="91440" bIns="45720" rtlCol="0" anchor="ctr"/>
          <a:lstStyle>
            <a:lvl1pPr algn="l">
              <a:defRPr sz="960">
                <a:solidFill>
                  <a:schemeClr val="tx1">
                    <a:tint val="75000"/>
                  </a:schemeClr>
                </a:solidFill>
              </a:defRPr>
            </a:lvl1pPr>
          </a:lstStyle>
          <a:p>
            <a:fld id="{F70760C5-09C6-4343-B9A5-08EF06F5C243}" type="datetimeFigureOut">
              <a:rPr lang="en-CA" smtClean="0"/>
              <a:t>2024-12-02</a:t>
            </a:fld>
            <a:endParaRPr lang="en-CA"/>
          </a:p>
        </p:txBody>
      </p:sp>
      <p:sp>
        <p:nvSpPr>
          <p:cNvPr id="5" name="Footer Placeholder 4"/>
          <p:cNvSpPr>
            <a:spLocks noGrp="1"/>
          </p:cNvSpPr>
          <p:nvPr>
            <p:ph type="ftr" sz="quarter" idx="3"/>
          </p:nvPr>
        </p:nvSpPr>
        <p:spPr>
          <a:xfrm>
            <a:off x="2423161" y="9322649"/>
            <a:ext cx="2468880" cy="535517"/>
          </a:xfrm>
          <a:prstGeom prst="rect">
            <a:avLst/>
          </a:prstGeom>
        </p:spPr>
        <p:txBody>
          <a:bodyPr vert="horz" lIns="91440" tIns="45720" rIns="91440" bIns="45720" rtlCol="0" anchor="ctr"/>
          <a:lstStyle>
            <a:lvl1pPr algn="ctr">
              <a:defRPr sz="96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5166361" y="9322649"/>
            <a:ext cx="1645920" cy="535517"/>
          </a:xfrm>
          <a:prstGeom prst="rect">
            <a:avLst/>
          </a:prstGeom>
        </p:spPr>
        <p:txBody>
          <a:bodyPr vert="horz" lIns="91440" tIns="45720" rIns="91440" bIns="45720" rtlCol="0" anchor="ctr"/>
          <a:lstStyle>
            <a:lvl1pPr algn="r">
              <a:defRPr sz="960">
                <a:solidFill>
                  <a:schemeClr val="tx1">
                    <a:tint val="75000"/>
                  </a:schemeClr>
                </a:solidFill>
              </a:defRPr>
            </a:lvl1pPr>
          </a:lstStyle>
          <a:p>
            <a:fld id="{8E624044-7726-4473-8343-C2078F3DA86D}" type="slidenum">
              <a:rPr lang="en-CA" smtClean="0"/>
              <a:t>‹#›</a:t>
            </a:fld>
            <a:endParaRPr lang="en-CA"/>
          </a:p>
        </p:txBody>
      </p:sp>
    </p:spTree>
    <p:extLst>
      <p:ext uri="{BB962C8B-B14F-4D97-AF65-F5344CB8AC3E}">
        <p14:creationId xmlns:p14="http://schemas.microsoft.com/office/powerpoint/2010/main" val="392164283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731456" rtl="0" eaLnBrk="1" latinLnBrk="0" hangingPunct="1">
        <a:lnSpc>
          <a:spcPct val="90000"/>
        </a:lnSpc>
        <a:spcBef>
          <a:spcPct val="0"/>
        </a:spcBef>
        <a:buNone/>
        <a:defRPr sz="3520" kern="1200">
          <a:solidFill>
            <a:schemeClr val="tx1"/>
          </a:solidFill>
          <a:latin typeface="+mj-lt"/>
          <a:ea typeface="+mj-ea"/>
          <a:cs typeface="+mj-cs"/>
        </a:defRPr>
      </a:lvl1pPr>
    </p:titleStyle>
    <p:bodyStyle>
      <a:lvl1pPr marL="182864" indent="-182864" algn="l" defTabSz="731456" rtl="0" eaLnBrk="1" latinLnBrk="0" hangingPunct="1">
        <a:lnSpc>
          <a:spcPct val="90000"/>
        </a:lnSpc>
        <a:spcBef>
          <a:spcPts val="800"/>
        </a:spcBef>
        <a:buFont typeface="Arial" panose="020B0604020202020204" pitchFamily="34" charset="0"/>
        <a:buChar char="•"/>
        <a:defRPr sz="2240" kern="1200">
          <a:solidFill>
            <a:schemeClr val="tx1"/>
          </a:solidFill>
          <a:latin typeface="+mn-lt"/>
          <a:ea typeface="+mn-ea"/>
          <a:cs typeface="+mn-cs"/>
        </a:defRPr>
      </a:lvl1pPr>
      <a:lvl2pPr marL="548592" indent="-182864" algn="l" defTabSz="731456" rtl="0" eaLnBrk="1" latinLnBrk="0" hangingPunct="1">
        <a:lnSpc>
          <a:spcPct val="90000"/>
        </a:lnSpc>
        <a:spcBef>
          <a:spcPts val="400"/>
        </a:spcBef>
        <a:buFont typeface="Arial" panose="020B0604020202020204" pitchFamily="34" charset="0"/>
        <a:buChar char="•"/>
        <a:defRPr sz="1920" kern="1200">
          <a:solidFill>
            <a:schemeClr val="tx1"/>
          </a:solidFill>
          <a:latin typeface="+mn-lt"/>
          <a:ea typeface="+mn-ea"/>
          <a:cs typeface="+mn-cs"/>
        </a:defRPr>
      </a:lvl2pPr>
      <a:lvl3pPr marL="914320" indent="-182864" algn="l" defTabSz="731456" rtl="0" eaLnBrk="1" latinLnBrk="0" hangingPunct="1">
        <a:lnSpc>
          <a:spcPct val="90000"/>
        </a:lnSpc>
        <a:spcBef>
          <a:spcPts val="400"/>
        </a:spcBef>
        <a:buFont typeface="Arial" panose="020B0604020202020204" pitchFamily="34" charset="0"/>
        <a:buChar char="•"/>
        <a:defRPr sz="1600" kern="1200">
          <a:solidFill>
            <a:schemeClr val="tx1"/>
          </a:solidFill>
          <a:latin typeface="+mn-lt"/>
          <a:ea typeface="+mn-ea"/>
          <a:cs typeface="+mn-cs"/>
        </a:defRPr>
      </a:lvl3pPr>
      <a:lvl4pPr marL="1280048"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4pPr>
      <a:lvl5pPr marL="1645776"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5pPr>
      <a:lvl6pPr marL="2011504"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6pPr>
      <a:lvl7pPr marL="2377232"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7pPr>
      <a:lvl8pPr marL="2742960"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8pPr>
      <a:lvl9pPr marL="3108688" indent="-182864" algn="l" defTabSz="731456" rtl="0" eaLnBrk="1" latinLnBrk="0" hangingPunct="1">
        <a:lnSpc>
          <a:spcPct val="90000"/>
        </a:lnSpc>
        <a:spcBef>
          <a:spcPts val="400"/>
        </a:spcBef>
        <a:buFont typeface="Arial" panose="020B0604020202020204" pitchFamily="34" charset="0"/>
        <a:buChar char="•"/>
        <a:defRPr sz="1440" kern="1200">
          <a:solidFill>
            <a:schemeClr val="tx1"/>
          </a:solidFill>
          <a:latin typeface="+mn-lt"/>
          <a:ea typeface="+mn-ea"/>
          <a:cs typeface="+mn-cs"/>
        </a:defRPr>
      </a:lvl9pPr>
    </p:bodyStyle>
    <p:otherStyle>
      <a:defPPr>
        <a:defRPr lang="en-US"/>
      </a:defPPr>
      <a:lvl1pPr marL="0" algn="l" defTabSz="731456" rtl="0" eaLnBrk="1" latinLnBrk="0" hangingPunct="1">
        <a:defRPr sz="1440" kern="1200">
          <a:solidFill>
            <a:schemeClr val="tx1"/>
          </a:solidFill>
          <a:latin typeface="+mn-lt"/>
          <a:ea typeface="+mn-ea"/>
          <a:cs typeface="+mn-cs"/>
        </a:defRPr>
      </a:lvl1pPr>
      <a:lvl2pPr marL="365728" algn="l" defTabSz="731456" rtl="0" eaLnBrk="1" latinLnBrk="0" hangingPunct="1">
        <a:defRPr sz="1440" kern="1200">
          <a:solidFill>
            <a:schemeClr val="tx1"/>
          </a:solidFill>
          <a:latin typeface="+mn-lt"/>
          <a:ea typeface="+mn-ea"/>
          <a:cs typeface="+mn-cs"/>
        </a:defRPr>
      </a:lvl2pPr>
      <a:lvl3pPr marL="731456" algn="l" defTabSz="731456" rtl="0" eaLnBrk="1" latinLnBrk="0" hangingPunct="1">
        <a:defRPr sz="1440" kern="1200">
          <a:solidFill>
            <a:schemeClr val="tx1"/>
          </a:solidFill>
          <a:latin typeface="+mn-lt"/>
          <a:ea typeface="+mn-ea"/>
          <a:cs typeface="+mn-cs"/>
        </a:defRPr>
      </a:lvl3pPr>
      <a:lvl4pPr marL="1097184" algn="l" defTabSz="731456" rtl="0" eaLnBrk="1" latinLnBrk="0" hangingPunct="1">
        <a:defRPr sz="1440" kern="1200">
          <a:solidFill>
            <a:schemeClr val="tx1"/>
          </a:solidFill>
          <a:latin typeface="+mn-lt"/>
          <a:ea typeface="+mn-ea"/>
          <a:cs typeface="+mn-cs"/>
        </a:defRPr>
      </a:lvl4pPr>
      <a:lvl5pPr marL="1462912" algn="l" defTabSz="731456" rtl="0" eaLnBrk="1" latinLnBrk="0" hangingPunct="1">
        <a:defRPr sz="1440" kern="1200">
          <a:solidFill>
            <a:schemeClr val="tx1"/>
          </a:solidFill>
          <a:latin typeface="+mn-lt"/>
          <a:ea typeface="+mn-ea"/>
          <a:cs typeface="+mn-cs"/>
        </a:defRPr>
      </a:lvl5pPr>
      <a:lvl6pPr marL="1828640" algn="l" defTabSz="731456" rtl="0" eaLnBrk="1" latinLnBrk="0" hangingPunct="1">
        <a:defRPr sz="1440" kern="1200">
          <a:solidFill>
            <a:schemeClr val="tx1"/>
          </a:solidFill>
          <a:latin typeface="+mn-lt"/>
          <a:ea typeface="+mn-ea"/>
          <a:cs typeface="+mn-cs"/>
        </a:defRPr>
      </a:lvl6pPr>
      <a:lvl7pPr marL="2194368" algn="l" defTabSz="731456" rtl="0" eaLnBrk="1" latinLnBrk="0" hangingPunct="1">
        <a:defRPr sz="1440" kern="1200">
          <a:solidFill>
            <a:schemeClr val="tx1"/>
          </a:solidFill>
          <a:latin typeface="+mn-lt"/>
          <a:ea typeface="+mn-ea"/>
          <a:cs typeface="+mn-cs"/>
        </a:defRPr>
      </a:lvl7pPr>
      <a:lvl8pPr marL="2560095" algn="l" defTabSz="731456" rtl="0" eaLnBrk="1" latinLnBrk="0" hangingPunct="1">
        <a:defRPr sz="1440" kern="1200">
          <a:solidFill>
            <a:schemeClr val="tx1"/>
          </a:solidFill>
          <a:latin typeface="+mn-lt"/>
          <a:ea typeface="+mn-ea"/>
          <a:cs typeface="+mn-cs"/>
        </a:defRPr>
      </a:lvl8pPr>
      <a:lvl9pPr marL="2925823" algn="l" defTabSz="731456" rtl="0" eaLnBrk="1" latinLnBrk="0" hangingPunct="1">
        <a:defRPr sz="14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3.xm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7820F36B-1165-8106-6531-4A22156AA99D}"/>
              </a:ext>
            </a:extLst>
          </p:cNvPr>
          <p:cNvSpPr txBox="1"/>
          <p:nvPr/>
        </p:nvSpPr>
        <p:spPr>
          <a:xfrm>
            <a:off x="736222" y="7306357"/>
            <a:ext cx="5842755" cy="1481366"/>
          </a:xfrm>
          <a:prstGeom prst="rect">
            <a:avLst/>
          </a:prstGeom>
          <a:noFill/>
        </p:spPr>
        <p:txBody>
          <a:bodyPr rot="0" spcFirstLastPara="0" vertOverflow="overflow" horzOverflow="overflow" vert="horz" wrap="square" lIns="84643" tIns="42322" rIns="84643" bIns="42322" numCol="1" spcCol="0" rtlCol="0" fromWordArt="0" anchor="t" anchorCtr="0" forceAA="0" compatLnSpc="1">
            <a:prstTxWarp prst="textNoShape">
              <a:avLst/>
            </a:prstTxWarp>
            <a:spAutoFit/>
          </a:bodyPr>
          <a:lstStyle/>
          <a:p>
            <a:pPr defTabSz="846398">
              <a:defRPr/>
            </a:pPr>
            <a:r>
              <a:rPr lang="en-US" sz="1296" i="1" dirty="0">
                <a:solidFill>
                  <a:prstClr val="black"/>
                </a:solidFill>
                <a:latin typeface="Calibri"/>
                <a:ea typeface="Open Sans"/>
                <a:cs typeface="Open Sans"/>
              </a:rPr>
              <a:t>Disclaimer: These materials were created using funding from the Provincial Community Stroke Rehabilitation Initiative and crafted by Aran Oberle, Speech Language Pathologist, with input from regional rehab programs. They are not meant to replace professional expertise. Readers should seek advice from a qualified healthcare provider for any concerns. The content of this PowerPoint can be adjusted to suit the needs of healthcare professionals. Users are accountable for confirming the accuracy and suitability of the information for their unique situations.</a:t>
            </a:r>
          </a:p>
        </p:txBody>
      </p:sp>
      <p:sp>
        <p:nvSpPr>
          <p:cNvPr id="8" name="TextBox 7">
            <a:extLst>
              <a:ext uri="{FF2B5EF4-FFF2-40B4-BE49-F238E27FC236}">
                <a16:creationId xmlns:a16="http://schemas.microsoft.com/office/drawing/2014/main" id="{F39DB895-8B62-40C9-A32B-E8F6B6FA410A}"/>
              </a:ext>
            </a:extLst>
          </p:cNvPr>
          <p:cNvSpPr txBox="1"/>
          <p:nvPr/>
        </p:nvSpPr>
        <p:spPr>
          <a:xfrm>
            <a:off x="736222" y="3493419"/>
            <a:ext cx="5842755" cy="3078215"/>
          </a:xfrm>
          <a:prstGeom prst="rect">
            <a:avLst/>
          </a:prstGeom>
          <a:noFill/>
        </p:spPr>
        <p:txBody>
          <a:bodyPr wrap="square">
            <a:spAutoFit/>
          </a:bodyPr>
          <a:lstStyle/>
          <a:p>
            <a:pPr algn="ctr" defTabSz="422270"/>
            <a:r>
              <a:rPr lang="en-CA" sz="4987" dirty="0">
                <a:solidFill>
                  <a:prstClr val="black"/>
                </a:solidFill>
                <a:latin typeface="Calibri" panose="020F0502020204030204"/>
                <a:ea typeface="+mn-lt"/>
                <a:cs typeface="Calibri" panose="020F0502020204030204"/>
              </a:rPr>
              <a:t>How to Make Aphasia-Friendly Documents</a:t>
            </a:r>
            <a:endParaRPr lang="en-CA" sz="4987" dirty="0">
              <a:solidFill>
                <a:prstClr val="black"/>
              </a:solidFill>
              <a:latin typeface="Calibri" panose="020F0502020204030204"/>
              <a:cs typeface="Calibri" panose="020F0502020204030204"/>
            </a:endParaRPr>
          </a:p>
          <a:p>
            <a:pPr algn="ctr" defTabSz="846398">
              <a:defRPr/>
            </a:pPr>
            <a:endParaRPr lang="en-US" sz="2221" b="1" dirty="0">
              <a:solidFill>
                <a:srgbClr val="E7E6E6">
                  <a:lumMod val="10000"/>
                </a:srgbClr>
              </a:solidFill>
              <a:latin typeface="Calibri"/>
              <a:ea typeface="+mn-lt"/>
              <a:cs typeface="Calibri" panose="020F0502020204030204"/>
            </a:endParaRPr>
          </a:p>
          <a:p>
            <a:pPr algn="ctr" defTabSz="846398">
              <a:defRPr/>
            </a:pPr>
            <a:r>
              <a:rPr lang="en-US" sz="2221" b="1" dirty="0">
                <a:solidFill>
                  <a:srgbClr val="E7E6E6">
                    <a:lumMod val="10000"/>
                  </a:srgbClr>
                </a:solidFill>
                <a:latin typeface="Calibri"/>
                <a:ea typeface="+mn-lt"/>
                <a:cs typeface="Calibri" panose="020F0502020204030204"/>
              </a:rPr>
              <a:t>Aphasia-friendly toolkit Feb 2024 </a:t>
            </a:r>
            <a:endParaRPr lang="en-US" sz="2221" b="1" dirty="0">
              <a:solidFill>
                <a:srgbClr val="E7E6E6">
                  <a:lumMod val="10000"/>
                </a:srgbClr>
              </a:solidFill>
              <a:latin typeface="Calibri"/>
              <a:cs typeface="Calibri"/>
            </a:endParaRPr>
          </a:p>
        </p:txBody>
      </p:sp>
      <p:pic>
        <p:nvPicPr>
          <p:cNvPr id="12" name="Graphic 11">
            <a:extLst>
              <a:ext uri="{FF2B5EF4-FFF2-40B4-BE49-F238E27FC236}">
                <a16:creationId xmlns:a16="http://schemas.microsoft.com/office/drawing/2014/main" id="{281D7713-493E-E832-5B32-52AAD6EF66F5}"/>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3945288" y="1244071"/>
            <a:ext cx="2633688" cy="957704"/>
          </a:xfrm>
          <a:prstGeom prst="rect">
            <a:avLst/>
          </a:prstGeom>
        </p:spPr>
      </p:pic>
      <p:pic>
        <p:nvPicPr>
          <p:cNvPr id="4" name="Picture 3" descr="A logo for a company&#10;&#10;Description automatically generated">
            <a:extLst>
              <a:ext uri="{FF2B5EF4-FFF2-40B4-BE49-F238E27FC236}">
                <a16:creationId xmlns:a16="http://schemas.microsoft.com/office/drawing/2014/main" id="{BD3C9FC3-EE05-9FCD-C1A8-8F791827A23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736225" y="1117174"/>
            <a:ext cx="2633688" cy="1211497"/>
          </a:xfrm>
          <a:prstGeom prst="rect">
            <a:avLst/>
          </a:prstGeom>
        </p:spPr>
      </p:pic>
    </p:spTree>
    <p:extLst>
      <p:ext uri="{BB962C8B-B14F-4D97-AF65-F5344CB8AC3E}">
        <p14:creationId xmlns:p14="http://schemas.microsoft.com/office/powerpoint/2010/main" val="4046967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18580D97-F129-FCDB-FC8F-D390BC4B29B7}"/>
              </a:ext>
            </a:extLst>
          </p:cNvPr>
          <p:cNvSpPr>
            <a:spLocks noGrp="1"/>
          </p:cNvSpPr>
          <p:nvPr>
            <p:ph idx="1"/>
          </p:nvPr>
        </p:nvSpPr>
        <p:spPr>
          <a:xfrm>
            <a:off x="176729" y="460843"/>
            <a:ext cx="7032470" cy="9375932"/>
          </a:xfrm>
        </p:spPr>
        <p:txBody>
          <a:bodyPr vert="horz" lIns="91440" tIns="45720" rIns="91440" bIns="45720" rtlCol="0" anchor="t">
            <a:noAutofit/>
          </a:bodyPr>
          <a:lstStyle/>
          <a:p>
            <a:pPr marL="0" indent="0">
              <a:lnSpc>
                <a:spcPct val="170000"/>
              </a:lnSpc>
              <a:buNone/>
            </a:pPr>
            <a:r>
              <a:rPr lang="en-US" sz="1400" b="1" u="sng" dirty="0">
                <a:latin typeface="Century Gothic"/>
                <a:ea typeface="+mn-lt"/>
                <a:cs typeface="+mn-lt"/>
              </a:rPr>
              <a:t>Tips to render documents "Aphasia Friendly"</a:t>
            </a:r>
            <a:endParaRPr lang="en-US" sz="1400" b="1" u="sng" dirty="0">
              <a:latin typeface="Century Gothic"/>
              <a:cs typeface="Calibri"/>
            </a:endParaRPr>
          </a:p>
          <a:p>
            <a:pPr lvl="1">
              <a:lnSpc>
                <a:spcPct val="170000"/>
              </a:lnSpc>
            </a:pPr>
            <a:r>
              <a:rPr lang="en-US" sz="1200" dirty="0">
                <a:ea typeface="+mn-lt"/>
                <a:cs typeface="+mn-lt"/>
              </a:rPr>
              <a:t>Use </a:t>
            </a:r>
            <a:r>
              <a:rPr lang="en-US" sz="1200" b="1" dirty="0">
                <a:ea typeface="+mn-lt"/>
                <a:cs typeface="+mn-lt"/>
              </a:rPr>
              <a:t>simple sentences</a:t>
            </a:r>
            <a:r>
              <a:rPr lang="en-US" sz="1200" dirty="0">
                <a:ea typeface="+mn-lt"/>
                <a:cs typeface="+mn-lt"/>
              </a:rPr>
              <a:t> &amp; terms </a:t>
            </a:r>
          </a:p>
          <a:p>
            <a:pPr lvl="2">
              <a:lnSpc>
                <a:spcPct val="170000"/>
              </a:lnSpc>
            </a:pPr>
            <a:r>
              <a:rPr lang="en-US" sz="1200" strike="sngStrike" dirty="0">
                <a:ea typeface="+mn-lt"/>
                <a:cs typeface="+mn-lt"/>
              </a:rPr>
              <a:t>Individuals </a:t>
            </a:r>
            <a:r>
              <a:rPr lang="en-US" sz="1200" b="1" dirty="0">
                <a:ea typeface="+mn-lt"/>
                <a:cs typeface="+mn-lt"/>
              </a:rPr>
              <a:t>→ people</a:t>
            </a:r>
            <a:endParaRPr lang="en-US" sz="1200" dirty="0">
              <a:ea typeface="+mn-lt"/>
              <a:cs typeface="+mn-lt"/>
            </a:endParaRPr>
          </a:p>
          <a:p>
            <a:pPr lvl="1">
              <a:lnSpc>
                <a:spcPct val="170000"/>
              </a:lnSpc>
            </a:pPr>
            <a:r>
              <a:rPr lang="en-US" sz="1200" b="1" dirty="0">
                <a:ea typeface="+mn-lt"/>
                <a:cs typeface="+mn-lt"/>
              </a:rPr>
              <a:t>Bold</a:t>
            </a:r>
            <a:r>
              <a:rPr lang="en-US" sz="1200" dirty="0">
                <a:ea typeface="+mn-lt"/>
                <a:cs typeface="+mn-lt"/>
              </a:rPr>
              <a:t>/ </a:t>
            </a:r>
            <a:r>
              <a:rPr lang="en-US" sz="1200" u="sng" dirty="0">
                <a:ea typeface="+mn-lt"/>
                <a:cs typeface="+mn-lt"/>
              </a:rPr>
              <a:t>underline</a:t>
            </a:r>
            <a:r>
              <a:rPr lang="en-US" sz="1200" dirty="0">
                <a:ea typeface="+mn-lt"/>
                <a:cs typeface="+mn-lt"/>
              </a:rPr>
              <a:t> key words </a:t>
            </a:r>
          </a:p>
          <a:p>
            <a:pPr lvl="2">
              <a:lnSpc>
                <a:spcPct val="170000"/>
              </a:lnSpc>
            </a:pPr>
            <a:r>
              <a:rPr lang="en-US" sz="1200" dirty="0">
                <a:ea typeface="+mn-lt"/>
                <a:cs typeface="+mn-lt"/>
              </a:rPr>
              <a:t>key 1-2 word phrases</a:t>
            </a:r>
          </a:p>
          <a:p>
            <a:pPr lvl="2">
              <a:lnSpc>
                <a:spcPct val="170000"/>
              </a:lnSpc>
            </a:pPr>
            <a:r>
              <a:rPr lang="en-US" sz="1200" dirty="0">
                <a:ea typeface="+mn-lt"/>
                <a:cs typeface="+mn-lt"/>
              </a:rPr>
              <a:t>Telegraphic in nature</a:t>
            </a:r>
            <a:endParaRPr lang="en-US" dirty="0">
              <a:cs typeface="Calibri" panose="020F0502020204030204"/>
            </a:endParaRPr>
          </a:p>
          <a:p>
            <a:pPr lvl="1">
              <a:lnSpc>
                <a:spcPct val="170000"/>
              </a:lnSpc>
            </a:pPr>
            <a:r>
              <a:rPr lang="en-US" sz="1200" b="1" dirty="0">
                <a:ea typeface="+mn-lt"/>
                <a:cs typeface="+mn-lt"/>
              </a:rPr>
              <a:t>Large font</a:t>
            </a:r>
            <a:r>
              <a:rPr lang="en-US" sz="1200" dirty="0">
                <a:ea typeface="+mn-lt"/>
                <a:cs typeface="+mn-lt"/>
              </a:rPr>
              <a:t> (size 18+ suggested)</a:t>
            </a:r>
          </a:p>
          <a:p>
            <a:pPr lvl="1">
              <a:lnSpc>
                <a:spcPct val="170000"/>
              </a:lnSpc>
            </a:pPr>
            <a:r>
              <a:rPr lang="en-US" sz="1200" dirty="0">
                <a:ea typeface="+mn-lt"/>
                <a:cs typeface="+mn-lt"/>
              </a:rPr>
              <a:t>Use </a:t>
            </a:r>
            <a:r>
              <a:rPr lang="en-US" sz="1200" b="1" dirty="0">
                <a:ea typeface="+mn-lt"/>
                <a:cs typeface="+mn-lt"/>
              </a:rPr>
              <a:t>pictures</a:t>
            </a:r>
            <a:r>
              <a:rPr lang="en-US" sz="1200" dirty="0">
                <a:ea typeface="+mn-lt"/>
                <a:cs typeface="+mn-lt"/>
              </a:rPr>
              <a:t> to help explain</a:t>
            </a:r>
          </a:p>
          <a:p>
            <a:pPr lvl="2">
              <a:lnSpc>
                <a:spcPct val="170000"/>
              </a:lnSpc>
            </a:pPr>
            <a:r>
              <a:rPr lang="en-US" sz="1200" dirty="0">
                <a:ea typeface="+mn-lt"/>
                <a:cs typeface="+mn-lt"/>
              </a:rPr>
              <a:t>A subscription service, like TheNounProject.com may be suitable</a:t>
            </a:r>
          </a:p>
          <a:p>
            <a:pPr lvl="1">
              <a:lnSpc>
                <a:spcPct val="170000"/>
              </a:lnSpc>
            </a:pPr>
            <a:r>
              <a:rPr lang="en-US" sz="1200" dirty="0">
                <a:ea typeface="+mn-lt"/>
                <a:cs typeface="+mn-lt"/>
              </a:rPr>
              <a:t>Add</a:t>
            </a:r>
            <a:r>
              <a:rPr lang="en-US" sz="1200" b="1" dirty="0">
                <a:ea typeface="+mn-lt"/>
                <a:cs typeface="+mn-lt"/>
              </a:rPr>
              <a:t> title page / introduction </a:t>
            </a:r>
          </a:p>
          <a:p>
            <a:pPr lvl="1">
              <a:lnSpc>
                <a:spcPct val="170000"/>
              </a:lnSpc>
            </a:pPr>
            <a:r>
              <a:rPr lang="en-US" sz="1200" b="1" dirty="0" err="1">
                <a:ea typeface="+mn-lt"/>
                <a:cs typeface="+mn-lt"/>
              </a:rPr>
              <a:t>Powerpoint</a:t>
            </a:r>
            <a:r>
              <a:rPr lang="en-US" sz="1200" dirty="0">
                <a:ea typeface="+mn-lt"/>
                <a:cs typeface="+mn-lt"/>
              </a:rPr>
              <a:t>  not Word Document</a:t>
            </a:r>
          </a:p>
          <a:p>
            <a:pPr lvl="2">
              <a:lnSpc>
                <a:spcPct val="170000"/>
              </a:lnSpc>
            </a:pPr>
            <a:r>
              <a:rPr lang="en-US" sz="1200" dirty="0">
                <a:ea typeface="+mn-lt"/>
                <a:cs typeface="+mn-lt"/>
              </a:rPr>
              <a:t>Slides are easier to modify with images + shapes + text boxes </a:t>
            </a:r>
          </a:p>
          <a:p>
            <a:pPr lvl="2">
              <a:lnSpc>
                <a:spcPct val="170000"/>
              </a:lnSpc>
            </a:pPr>
            <a:r>
              <a:rPr lang="en-US" sz="1200" dirty="0">
                <a:ea typeface="+mn-lt"/>
                <a:cs typeface="+mn-lt"/>
              </a:rPr>
              <a:t>Adjust slide size to 8.5 x 11 </a:t>
            </a:r>
            <a:endParaRPr lang="en-US" sz="1200" dirty="0">
              <a:cs typeface="Calibri"/>
            </a:endParaRPr>
          </a:p>
          <a:p>
            <a:pPr lvl="1">
              <a:lnSpc>
                <a:spcPct val="170000"/>
              </a:lnSpc>
            </a:pPr>
            <a:r>
              <a:rPr lang="en-US" sz="1200" dirty="0">
                <a:ea typeface="+mn-lt"/>
                <a:cs typeface="+mn-lt"/>
              </a:rPr>
              <a:t>Use simple fonts for easier letter recognition </a:t>
            </a:r>
          </a:p>
          <a:p>
            <a:pPr lvl="2">
              <a:lnSpc>
                <a:spcPct val="170000"/>
              </a:lnSpc>
            </a:pPr>
            <a:r>
              <a:rPr lang="en-US" sz="1200" dirty="0">
                <a:ea typeface="+mn-lt"/>
                <a:cs typeface="+mn-lt"/>
              </a:rPr>
              <a:t> "</a:t>
            </a:r>
            <a:r>
              <a:rPr lang="en-US" sz="1200" dirty="0">
                <a:latin typeface="Century Gothic"/>
                <a:ea typeface="+mn-lt"/>
                <a:cs typeface="+mn-lt"/>
              </a:rPr>
              <a:t>a</a:t>
            </a:r>
            <a:r>
              <a:rPr lang="en-US" sz="1200" dirty="0">
                <a:ea typeface="+mn-lt"/>
                <a:cs typeface="+mn-lt"/>
              </a:rPr>
              <a:t>" not "a" </a:t>
            </a:r>
          </a:p>
          <a:p>
            <a:pPr lvl="2">
              <a:lnSpc>
                <a:spcPct val="170000"/>
              </a:lnSpc>
            </a:pPr>
            <a:r>
              <a:rPr lang="en-US" sz="1200" dirty="0">
                <a:ea typeface="+mn-lt"/>
                <a:cs typeface="+mn-lt"/>
              </a:rPr>
              <a:t>Printed not calligraphic font </a:t>
            </a:r>
          </a:p>
          <a:p>
            <a:pPr lvl="2">
              <a:lnSpc>
                <a:spcPct val="170000"/>
              </a:lnSpc>
            </a:pPr>
            <a:r>
              <a:rPr lang="en-US" sz="1200" b="1" dirty="0">
                <a:latin typeface="Century Gothic"/>
                <a:ea typeface="+mn-lt"/>
                <a:cs typeface="+mn-lt"/>
              </a:rPr>
              <a:t>Century Gothic, </a:t>
            </a:r>
            <a:r>
              <a:rPr lang="en-US" sz="1200" b="1" dirty="0" err="1">
                <a:latin typeface="Century Gothic"/>
                <a:ea typeface="+mn-lt"/>
                <a:cs typeface="+mn-lt"/>
              </a:rPr>
              <a:t>Comfortaa</a:t>
            </a:r>
            <a:r>
              <a:rPr lang="en-US" sz="1200" dirty="0">
                <a:ea typeface="+mn-lt"/>
                <a:cs typeface="+mn-lt"/>
              </a:rPr>
              <a:t> &amp; </a:t>
            </a:r>
            <a:r>
              <a:rPr lang="en-US" sz="1200" dirty="0" err="1">
                <a:latin typeface="Cavolini"/>
                <a:ea typeface="+mn-lt"/>
                <a:cs typeface="+mn-lt"/>
              </a:rPr>
              <a:t>Cavolini</a:t>
            </a:r>
            <a:r>
              <a:rPr lang="en-US" sz="1200" dirty="0">
                <a:ea typeface="+mn-lt"/>
                <a:cs typeface="+mn-lt"/>
              </a:rPr>
              <a:t> recommended </a:t>
            </a:r>
            <a:endParaRPr lang="en-US" sz="1200" dirty="0">
              <a:latin typeface="Copperplate Gothic Light"/>
              <a:ea typeface="+mn-lt"/>
              <a:cs typeface="+mn-lt"/>
            </a:endParaRPr>
          </a:p>
          <a:p>
            <a:pPr lvl="1">
              <a:lnSpc>
                <a:spcPct val="170000"/>
              </a:lnSpc>
            </a:pPr>
            <a:r>
              <a:rPr lang="en-US" sz="1200" dirty="0">
                <a:ea typeface="+mn-lt"/>
                <a:cs typeface="+mn-lt"/>
              </a:rPr>
              <a:t>Use </a:t>
            </a:r>
            <a:r>
              <a:rPr lang="en-US" sz="1200" b="1" dirty="0">
                <a:ea typeface="+mn-lt"/>
                <a:cs typeface="+mn-lt"/>
              </a:rPr>
              <a:t>QR codes </a:t>
            </a:r>
            <a:r>
              <a:rPr lang="en-US" sz="1200" dirty="0">
                <a:ea typeface="+mn-lt"/>
                <a:cs typeface="+mn-lt"/>
              </a:rPr>
              <a:t>to simplify visual information/ references</a:t>
            </a:r>
            <a:endParaRPr lang="en-US" sz="1200" dirty="0">
              <a:cs typeface="Calibri" panose="020F0502020204030204"/>
            </a:endParaRPr>
          </a:p>
          <a:p>
            <a:pPr lvl="2">
              <a:lnSpc>
                <a:spcPct val="170000"/>
              </a:lnSpc>
            </a:pPr>
            <a:r>
              <a:rPr lang="en-US" sz="1200" dirty="0">
                <a:ea typeface="+mn-lt"/>
                <a:cs typeface="+mn-lt"/>
              </a:rPr>
              <a:t>QR code generator websites are helpful</a:t>
            </a:r>
          </a:p>
          <a:p>
            <a:pPr lvl="1">
              <a:lnSpc>
                <a:spcPct val="170000"/>
              </a:lnSpc>
            </a:pPr>
            <a:r>
              <a:rPr lang="en-US" sz="1200" dirty="0">
                <a:ea typeface="+mn-lt"/>
                <a:cs typeface="+mn-lt"/>
              </a:rPr>
              <a:t>Leave </a:t>
            </a:r>
            <a:r>
              <a:rPr lang="en-US" sz="1200" b="1" dirty="0">
                <a:ea typeface="+mn-lt"/>
                <a:cs typeface="+mn-lt"/>
              </a:rPr>
              <a:t>blank space</a:t>
            </a:r>
            <a:r>
              <a:rPr lang="en-US" sz="1200" dirty="0">
                <a:ea typeface="+mn-lt"/>
                <a:cs typeface="+mn-lt"/>
              </a:rPr>
              <a:t> </a:t>
            </a:r>
          </a:p>
          <a:p>
            <a:pPr lvl="2">
              <a:lnSpc>
                <a:spcPct val="170000"/>
              </a:lnSpc>
            </a:pPr>
            <a:r>
              <a:rPr lang="en-US" sz="1200" dirty="0">
                <a:ea typeface="+mn-lt"/>
                <a:cs typeface="+mn-lt"/>
              </a:rPr>
              <a:t>Reduces distractions</a:t>
            </a:r>
          </a:p>
          <a:p>
            <a:pPr lvl="2">
              <a:lnSpc>
                <a:spcPct val="170000"/>
              </a:lnSpc>
            </a:pPr>
            <a:r>
              <a:rPr lang="en-US" sz="1200" dirty="0">
                <a:ea typeface="+mn-lt"/>
                <a:cs typeface="+mn-lt"/>
              </a:rPr>
              <a:t>Allows to notes/pt specific detail to be added</a:t>
            </a:r>
          </a:p>
          <a:p>
            <a:pPr marL="457200" indent="-457200">
              <a:lnSpc>
                <a:spcPct val="170000"/>
              </a:lnSpc>
            </a:pPr>
            <a:r>
              <a:rPr lang="en-US" sz="1200" dirty="0">
                <a:ea typeface="+mn-lt"/>
                <a:cs typeface="+mn-lt"/>
              </a:rPr>
              <a:t>Modify to meet </a:t>
            </a:r>
            <a:r>
              <a:rPr lang="en-US" sz="1200" dirty="0" err="1">
                <a:ea typeface="+mn-lt"/>
                <a:cs typeface="+mn-lt"/>
              </a:rPr>
              <a:t>tx</a:t>
            </a:r>
            <a:r>
              <a:rPr lang="en-US" sz="1200" dirty="0">
                <a:ea typeface="+mn-lt"/>
                <a:cs typeface="+mn-lt"/>
              </a:rPr>
              <a:t> plan as needed</a:t>
            </a:r>
            <a:endParaRPr lang="en-US" sz="1200" dirty="0">
              <a:cs typeface="Calibri" panose="020F0502020204030204"/>
            </a:endParaRPr>
          </a:p>
          <a:p>
            <a:pPr marL="914400" lvl="1">
              <a:lnSpc>
                <a:spcPct val="170000"/>
              </a:lnSpc>
            </a:pPr>
            <a:r>
              <a:rPr lang="en-US" sz="1200" b="1" dirty="0">
                <a:cs typeface="Calibri"/>
              </a:rPr>
              <a:t>Highlight</a:t>
            </a:r>
            <a:r>
              <a:rPr lang="en-US" sz="1200" dirty="0">
                <a:cs typeface="Calibri"/>
              </a:rPr>
              <a:t>/ add </a:t>
            </a:r>
            <a:r>
              <a:rPr lang="en-US" sz="1200" b="1" dirty="0">
                <a:cs typeface="Calibri"/>
              </a:rPr>
              <a:t>notes/ arrows/ key words</a:t>
            </a:r>
            <a:r>
              <a:rPr lang="en-US" sz="1200" dirty="0">
                <a:cs typeface="Calibri"/>
              </a:rPr>
              <a:t> to adjust to meet </a:t>
            </a:r>
            <a:r>
              <a:rPr lang="en-US" sz="1200" b="1" dirty="0">
                <a:cs typeface="Calibri"/>
              </a:rPr>
              <a:t>specific needs</a:t>
            </a:r>
            <a:r>
              <a:rPr lang="en-US" sz="1200" dirty="0">
                <a:cs typeface="Calibri"/>
              </a:rPr>
              <a:t> of individual pts (by hand or in electronic document)</a:t>
            </a:r>
          </a:p>
        </p:txBody>
      </p:sp>
      <p:sp>
        <p:nvSpPr>
          <p:cNvPr id="2" name="Title 1">
            <a:extLst>
              <a:ext uri="{FF2B5EF4-FFF2-40B4-BE49-F238E27FC236}">
                <a16:creationId xmlns:a16="http://schemas.microsoft.com/office/drawing/2014/main" id="{AD568C20-7589-A9D3-9070-E739999E22D9}"/>
              </a:ext>
            </a:extLst>
          </p:cNvPr>
          <p:cNvSpPr>
            <a:spLocks noGrp="1"/>
          </p:cNvSpPr>
          <p:nvPr>
            <p:ph type="title"/>
          </p:nvPr>
        </p:nvSpPr>
        <p:spPr>
          <a:xfrm>
            <a:off x="-28264" y="112906"/>
            <a:ext cx="6309360" cy="699474"/>
          </a:xfrm>
        </p:spPr>
        <p:txBody>
          <a:bodyPr>
            <a:normAutofit/>
          </a:bodyPr>
          <a:lstStyle/>
          <a:p>
            <a:r>
              <a:rPr lang="en-US" sz="2000" b="1">
                <a:latin typeface="Century Gothic"/>
                <a:cs typeface="Calibri Light"/>
              </a:rPr>
              <a:t>Communicatively Accessible Documents</a:t>
            </a:r>
          </a:p>
        </p:txBody>
      </p:sp>
      <p:pic>
        <p:nvPicPr>
          <p:cNvPr id="5" name="Picture 6" descr="Icon&#10;&#10;Description automatically generated">
            <a:extLst>
              <a:ext uri="{FF2B5EF4-FFF2-40B4-BE49-F238E27FC236}">
                <a16:creationId xmlns:a16="http://schemas.microsoft.com/office/drawing/2014/main" id="{8936A6F3-7E57-2371-0D7B-85AF455BBD9E}"/>
              </a:ext>
            </a:extLst>
          </p:cNvPr>
          <p:cNvPicPr>
            <a:picLocks noChangeAspect="1"/>
          </p:cNvPicPr>
          <p:nvPr/>
        </p:nvPicPr>
        <p:blipFill>
          <a:blip r:embed="rId2"/>
          <a:stretch>
            <a:fillRect/>
          </a:stretch>
        </p:blipFill>
        <p:spPr>
          <a:xfrm>
            <a:off x="5314802" y="54213"/>
            <a:ext cx="1652632" cy="1669599"/>
          </a:xfrm>
          <a:prstGeom prst="rect">
            <a:avLst/>
          </a:prstGeom>
        </p:spPr>
      </p:pic>
      <p:sp>
        <p:nvSpPr>
          <p:cNvPr id="6" name="TextBox 5">
            <a:extLst>
              <a:ext uri="{FF2B5EF4-FFF2-40B4-BE49-F238E27FC236}">
                <a16:creationId xmlns:a16="http://schemas.microsoft.com/office/drawing/2014/main" id="{C4B04D2F-98AA-D727-43C3-8331019BCA0E}"/>
              </a:ext>
            </a:extLst>
          </p:cNvPr>
          <p:cNvSpPr txBox="1"/>
          <p:nvPr/>
        </p:nvSpPr>
        <p:spPr>
          <a:xfrm>
            <a:off x="5063200" y="2018409"/>
            <a:ext cx="215462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cs typeface="Calibri"/>
              </a:rPr>
              <a:t>Communication Access Symbol</a:t>
            </a:r>
            <a:endParaRPr lang="en-US">
              <a:cs typeface="Calibri"/>
            </a:endParaRPr>
          </a:p>
        </p:txBody>
      </p:sp>
      <p:sp>
        <p:nvSpPr>
          <p:cNvPr id="7" name="Arrow: Up 6">
            <a:extLst>
              <a:ext uri="{FF2B5EF4-FFF2-40B4-BE49-F238E27FC236}">
                <a16:creationId xmlns:a16="http://schemas.microsoft.com/office/drawing/2014/main" id="{95F03691-07AF-B93E-CAAD-BD7E094EBDE2}"/>
              </a:ext>
            </a:extLst>
          </p:cNvPr>
          <p:cNvSpPr/>
          <p:nvPr/>
        </p:nvSpPr>
        <p:spPr>
          <a:xfrm>
            <a:off x="5995072" y="1648366"/>
            <a:ext cx="285941" cy="30276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1054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568C20-7589-A9D3-9070-E739999E22D9}"/>
              </a:ext>
            </a:extLst>
          </p:cNvPr>
          <p:cNvSpPr>
            <a:spLocks noGrp="1"/>
          </p:cNvSpPr>
          <p:nvPr>
            <p:ph type="title"/>
          </p:nvPr>
        </p:nvSpPr>
        <p:spPr>
          <a:xfrm>
            <a:off x="183406" y="47737"/>
            <a:ext cx="6309360" cy="699474"/>
          </a:xfrm>
        </p:spPr>
        <p:txBody>
          <a:bodyPr>
            <a:normAutofit/>
          </a:bodyPr>
          <a:lstStyle/>
          <a:p>
            <a:r>
              <a:rPr lang="en-US" sz="2000" b="1">
                <a:latin typeface="Century Gothic"/>
                <a:cs typeface="Calibri Light"/>
              </a:rPr>
              <a:t>Documents </a:t>
            </a:r>
            <a:r>
              <a:rPr lang="en-US" sz="2000" b="1" err="1">
                <a:latin typeface="Century Gothic"/>
                <a:cs typeface="Calibri Light"/>
              </a:rPr>
              <a:t>Accessibles</a:t>
            </a:r>
            <a:endParaRPr lang="en-US" sz="1400" b="1" err="1">
              <a:solidFill>
                <a:srgbClr val="333333"/>
              </a:solidFill>
              <a:latin typeface="Century Gothic"/>
              <a:cs typeface="Calibri Light"/>
            </a:endParaRPr>
          </a:p>
        </p:txBody>
      </p:sp>
      <p:pic>
        <p:nvPicPr>
          <p:cNvPr id="5" name="Picture 6" descr="Icon&#10;&#10;Description automatically generated">
            <a:extLst>
              <a:ext uri="{FF2B5EF4-FFF2-40B4-BE49-F238E27FC236}">
                <a16:creationId xmlns:a16="http://schemas.microsoft.com/office/drawing/2014/main" id="{8936A6F3-7E57-2371-0D7B-85AF455BBD9E}"/>
              </a:ext>
            </a:extLst>
          </p:cNvPr>
          <p:cNvPicPr>
            <a:picLocks noChangeAspect="1"/>
          </p:cNvPicPr>
          <p:nvPr/>
        </p:nvPicPr>
        <p:blipFill>
          <a:blip r:embed="rId2"/>
          <a:stretch>
            <a:fillRect/>
          </a:stretch>
        </p:blipFill>
        <p:spPr>
          <a:xfrm>
            <a:off x="5314802" y="54213"/>
            <a:ext cx="1652632" cy="1669599"/>
          </a:xfrm>
          <a:prstGeom prst="rect">
            <a:avLst/>
          </a:prstGeom>
        </p:spPr>
      </p:pic>
      <p:sp>
        <p:nvSpPr>
          <p:cNvPr id="6" name="TextBox 5">
            <a:extLst>
              <a:ext uri="{FF2B5EF4-FFF2-40B4-BE49-F238E27FC236}">
                <a16:creationId xmlns:a16="http://schemas.microsoft.com/office/drawing/2014/main" id="{C4B04D2F-98AA-D727-43C3-8331019BCA0E}"/>
              </a:ext>
            </a:extLst>
          </p:cNvPr>
          <p:cNvSpPr txBox="1"/>
          <p:nvPr/>
        </p:nvSpPr>
        <p:spPr>
          <a:xfrm>
            <a:off x="5063200" y="2018409"/>
            <a:ext cx="215462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a:cs typeface="Calibri"/>
              </a:rPr>
              <a:t>Communication Access Symbol</a:t>
            </a:r>
            <a:endParaRPr lang="en-US">
              <a:cs typeface="Calibri"/>
            </a:endParaRPr>
          </a:p>
        </p:txBody>
      </p:sp>
      <p:sp>
        <p:nvSpPr>
          <p:cNvPr id="7" name="Arrow: Up 6">
            <a:extLst>
              <a:ext uri="{FF2B5EF4-FFF2-40B4-BE49-F238E27FC236}">
                <a16:creationId xmlns:a16="http://schemas.microsoft.com/office/drawing/2014/main" id="{95F03691-07AF-B93E-CAAD-BD7E094EBDE2}"/>
              </a:ext>
            </a:extLst>
          </p:cNvPr>
          <p:cNvSpPr/>
          <p:nvPr/>
        </p:nvSpPr>
        <p:spPr>
          <a:xfrm>
            <a:off x="5995072" y="1648366"/>
            <a:ext cx="285941" cy="302761"/>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Box 3">
            <a:extLst>
              <a:ext uri="{FF2B5EF4-FFF2-40B4-BE49-F238E27FC236}">
                <a16:creationId xmlns:a16="http://schemas.microsoft.com/office/drawing/2014/main" id="{B1EC2FEF-3A85-C056-8159-510BFEA5B38F}"/>
              </a:ext>
            </a:extLst>
          </p:cNvPr>
          <p:cNvSpPr txBox="1"/>
          <p:nvPr/>
        </p:nvSpPr>
        <p:spPr>
          <a:xfrm>
            <a:off x="6069725" y="6881"/>
            <a:ext cx="10932860" cy="30777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sz="1400" b="1" u="sng">
              <a:latin typeface="Century Gothic"/>
              <a:cs typeface="Calibri"/>
            </a:endParaRPr>
          </a:p>
        </p:txBody>
      </p:sp>
      <p:sp>
        <p:nvSpPr>
          <p:cNvPr id="9" name="Content Placeholder 8">
            <a:extLst>
              <a:ext uri="{FF2B5EF4-FFF2-40B4-BE49-F238E27FC236}">
                <a16:creationId xmlns:a16="http://schemas.microsoft.com/office/drawing/2014/main" id="{BF0AC2FE-7F46-5513-D920-A21DD501D74F}"/>
              </a:ext>
            </a:extLst>
          </p:cNvPr>
          <p:cNvSpPr>
            <a:spLocks noGrp="1"/>
          </p:cNvSpPr>
          <p:nvPr>
            <p:ph idx="1"/>
          </p:nvPr>
        </p:nvSpPr>
        <p:spPr>
          <a:xfrm>
            <a:off x="178602" y="1258250"/>
            <a:ext cx="7043180" cy="8266964"/>
          </a:xfrm>
        </p:spPr>
        <p:txBody>
          <a:bodyPr vert="horz" lIns="91440" tIns="45720" rIns="91440" bIns="45720" rtlCol="0" anchor="t">
            <a:normAutofit fontScale="47500" lnSpcReduction="20000"/>
          </a:bodyPr>
          <a:lstStyle/>
          <a:p>
            <a:pPr marL="0" indent="0">
              <a:lnSpc>
                <a:spcPct val="120000"/>
              </a:lnSpc>
              <a:spcBef>
                <a:spcPts val="0"/>
              </a:spcBef>
              <a:buNone/>
            </a:pPr>
            <a:endParaRPr lang="en-US" sz="1600" b="1">
              <a:solidFill>
                <a:srgbClr val="333333"/>
              </a:solidFill>
              <a:latin typeface="Century Gothic"/>
              <a:cs typeface="Segoe UI"/>
            </a:endParaRPr>
          </a:p>
          <a:p>
            <a:pPr>
              <a:lnSpc>
                <a:spcPct val="120000"/>
              </a:lnSpc>
              <a:spcBef>
                <a:spcPts val="0"/>
              </a:spcBef>
            </a:pPr>
            <a:endParaRPr lang="en-US">
              <a:ea typeface="+mn-lt"/>
              <a:cs typeface="+mn-lt"/>
            </a:endParaRPr>
          </a:p>
          <a:p>
            <a:pPr marL="285750" indent="-285750">
              <a:lnSpc>
                <a:spcPct val="120000"/>
              </a:lnSpc>
              <a:spcBef>
                <a:spcPts val="0"/>
              </a:spcBef>
              <a:buFont typeface="Calibri,Sans-Serif" panose="020B0604020202020204" pitchFamily="34" charset="0"/>
              <a:buChar char="-"/>
            </a:pPr>
            <a:r>
              <a:rPr lang="en-US" err="1">
                <a:ea typeface="+mn-lt"/>
                <a:cs typeface="+mn-lt"/>
              </a:rPr>
              <a:t>Utiliser</a:t>
            </a:r>
            <a:r>
              <a:rPr lang="en-US" dirty="0">
                <a:ea typeface="+mn-lt"/>
                <a:cs typeface="+mn-lt"/>
              </a:rPr>
              <a:t> des </a:t>
            </a:r>
            <a:r>
              <a:rPr lang="en-US" b="1" dirty="0">
                <a:ea typeface="+mn-lt"/>
                <a:cs typeface="+mn-lt"/>
              </a:rPr>
              <a:t>phrases simples</a:t>
            </a:r>
            <a:r>
              <a:rPr lang="en-US" dirty="0">
                <a:ea typeface="+mn-lt"/>
                <a:cs typeface="+mn-lt"/>
              </a:rPr>
              <a:t> et des </a:t>
            </a:r>
            <a:r>
              <a:rPr lang="en-US" err="1">
                <a:ea typeface="+mn-lt"/>
                <a:cs typeface="+mn-lt"/>
              </a:rPr>
              <a:t>termes</a:t>
            </a:r>
            <a:r>
              <a:rPr lang="en-US" dirty="0">
                <a:ea typeface="+mn-lt"/>
                <a:cs typeface="+mn-lt"/>
              </a:rPr>
              <a:t> simples</a:t>
            </a:r>
          </a:p>
          <a:p>
            <a:pPr>
              <a:lnSpc>
                <a:spcPct val="120000"/>
              </a:lnSpc>
              <a:spcBef>
                <a:spcPts val="0"/>
              </a:spcBef>
            </a:pPr>
            <a:endParaRPr lang="en-US">
              <a:ea typeface="+mn-lt"/>
              <a:cs typeface="+mn-lt"/>
            </a:endParaRPr>
          </a:p>
          <a:p>
            <a:pPr marL="742950" lvl="1" indent="-285750">
              <a:lnSpc>
                <a:spcPct val="120000"/>
              </a:lnSpc>
              <a:spcBef>
                <a:spcPts val="0"/>
              </a:spcBef>
              <a:buFont typeface="Arial,Sans-Serif" panose="020B0604020202020204" pitchFamily="34" charset="0"/>
            </a:pPr>
            <a:r>
              <a:rPr lang="en-US" strike="sngStrike" err="1">
                <a:ea typeface="+mn-lt"/>
                <a:cs typeface="+mn-lt"/>
              </a:rPr>
              <a:t>Individus</a:t>
            </a:r>
            <a:r>
              <a:rPr lang="en-US" strike="sngStrike" dirty="0">
                <a:ea typeface="+mn-lt"/>
                <a:cs typeface="+mn-lt"/>
              </a:rPr>
              <a:t> </a:t>
            </a:r>
            <a:r>
              <a:rPr lang="en-US" b="1" dirty="0">
                <a:ea typeface="+mn-lt"/>
                <a:cs typeface="+mn-lt"/>
              </a:rPr>
              <a:t>→ gens</a:t>
            </a:r>
            <a:endParaRPr lang="en-US" dirty="0">
              <a:ea typeface="+mn-lt"/>
              <a:cs typeface="+mn-lt"/>
            </a:endParaRPr>
          </a:p>
          <a:p>
            <a:pPr marL="685800">
              <a:lnSpc>
                <a:spcPct val="120000"/>
              </a:lnSpc>
              <a:spcBef>
                <a:spcPts val="0"/>
              </a:spcBef>
            </a:pPr>
            <a:endParaRPr lang="en-US">
              <a:ea typeface="+mn-lt"/>
              <a:cs typeface="+mn-lt"/>
            </a:endParaRPr>
          </a:p>
          <a:p>
            <a:pPr marL="285750" indent="-285750">
              <a:lnSpc>
                <a:spcPct val="120000"/>
              </a:lnSpc>
              <a:spcBef>
                <a:spcPts val="0"/>
              </a:spcBef>
              <a:buFont typeface="Calibri,Sans-Serif" panose="020B0604020202020204" pitchFamily="34" charset="0"/>
              <a:buChar char="-"/>
            </a:pPr>
            <a:r>
              <a:rPr lang="en-US" b="1" err="1">
                <a:ea typeface="+mn-lt"/>
                <a:cs typeface="+mn-lt"/>
              </a:rPr>
              <a:t>Caractères</a:t>
            </a:r>
            <a:r>
              <a:rPr lang="en-US" b="1" dirty="0">
                <a:ea typeface="+mn-lt"/>
                <a:cs typeface="+mn-lt"/>
              </a:rPr>
              <a:t> gras</a:t>
            </a:r>
            <a:r>
              <a:rPr lang="en-US" dirty="0">
                <a:ea typeface="+mn-lt"/>
                <a:cs typeface="+mn-lt"/>
              </a:rPr>
              <a:t>/</a:t>
            </a:r>
            <a:r>
              <a:rPr lang="en-US" u="sng" err="1">
                <a:ea typeface="+mn-lt"/>
                <a:cs typeface="+mn-lt"/>
              </a:rPr>
              <a:t>souligner</a:t>
            </a:r>
            <a:r>
              <a:rPr lang="en-US" u="sng" dirty="0">
                <a:ea typeface="+mn-lt"/>
                <a:cs typeface="+mn-lt"/>
              </a:rPr>
              <a:t> </a:t>
            </a:r>
            <a:r>
              <a:rPr lang="en-US" dirty="0">
                <a:ea typeface="+mn-lt"/>
                <a:cs typeface="+mn-lt"/>
              </a:rPr>
              <a:t>les mots </a:t>
            </a:r>
            <a:r>
              <a:rPr lang="en-US" err="1">
                <a:ea typeface="+mn-lt"/>
                <a:cs typeface="+mn-lt"/>
              </a:rPr>
              <a:t>clés</a:t>
            </a:r>
            <a:endParaRPr lang="en-US">
              <a:ea typeface="+mn-lt"/>
              <a:cs typeface="+mn-lt"/>
            </a:endParaRPr>
          </a:p>
          <a:p>
            <a:pPr>
              <a:lnSpc>
                <a:spcPct val="120000"/>
              </a:lnSpc>
              <a:spcBef>
                <a:spcPts val="0"/>
              </a:spcBef>
            </a:pPr>
            <a:endParaRPr lang="en-US">
              <a:ea typeface="+mn-lt"/>
              <a:cs typeface="+mn-lt"/>
            </a:endParaRPr>
          </a:p>
          <a:p>
            <a:pPr marL="742950" lvl="1" indent="-285750">
              <a:lnSpc>
                <a:spcPct val="120000"/>
              </a:lnSpc>
              <a:spcBef>
                <a:spcPts val="0"/>
              </a:spcBef>
              <a:buFont typeface="Arial,Sans-Serif" panose="020B0604020202020204" pitchFamily="34" charset="0"/>
            </a:pPr>
            <a:r>
              <a:rPr lang="en-US" dirty="0">
                <a:ea typeface="+mn-lt"/>
                <a:cs typeface="+mn-lt"/>
              </a:rPr>
              <a:t>phrases </a:t>
            </a:r>
            <a:r>
              <a:rPr lang="en-US" err="1">
                <a:ea typeface="+mn-lt"/>
                <a:cs typeface="+mn-lt"/>
              </a:rPr>
              <a:t>clés</a:t>
            </a:r>
            <a:r>
              <a:rPr lang="en-US" dirty="0">
                <a:ea typeface="+mn-lt"/>
                <a:cs typeface="+mn-lt"/>
              </a:rPr>
              <a:t> de 1 à 2 mots</a:t>
            </a:r>
          </a:p>
          <a:p>
            <a:pPr marL="742950" lvl="1" indent="-285750">
              <a:lnSpc>
                <a:spcPct val="120000"/>
              </a:lnSpc>
              <a:spcBef>
                <a:spcPts val="0"/>
              </a:spcBef>
              <a:buFont typeface="Arial,Sans-Serif" panose="020B0604020202020204" pitchFamily="34" charset="0"/>
            </a:pPr>
            <a:r>
              <a:rPr lang="en-US" err="1">
                <a:ea typeface="+mn-lt"/>
                <a:cs typeface="+mn-lt"/>
              </a:rPr>
              <a:t>Télégraphique</a:t>
            </a:r>
            <a:endParaRPr lang="en-US">
              <a:ea typeface="+mn-lt"/>
              <a:cs typeface="+mn-lt"/>
            </a:endParaRPr>
          </a:p>
          <a:p>
            <a:pPr marL="685800">
              <a:lnSpc>
                <a:spcPct val="120000"/>
              </a:lnSpc>
              <a:spcBef>
                <a:spcPts val="0"/>
              </a:spcBef>
            </a:pPr>
            <a:endParaRPr lang="en-US">
              <a:ea typeface="+mn-lt"/>
              <a:cs typeface="+mn-lt"/>
            </a:endParaRPr>
          </a:p>
          <a:p>
            <a:pPr marL="285750" indent="-285750">
              <a:lnSpc>
                <a:spcPct val="120000"/>
              </a:lnSpc>
              <a:spcBef>
                <a:spcPts val="0"/>
              </a:spcBef>
              <a:buFont typeface="Calibri,Sans-Serif" panose="020B0604020202020204" pitchFamily="34" charset="0"/>
              <a:buChar char="-"/>
            </a:pPr>
            <a:r>
              <a:rPr lang="en-US" b="1" dirty="0">
                <a:ea typeface="+mn-lt"/>
                <a:cs typeface="+mn-lt"/>
              </a:rPr>
              <a:t>Police large</a:t>
            </a:r>
            <a:r>
              <a:rPr lang="en-US" dirty="0">
                <a:ea typeface="+mn-lt"/>
                <a:cs typeface="+mn-lt"/>
              </a:rPr>
              <a:t> (taille 18+ </a:t>
            </a:r>
            <a:r>
              <a:rPr lang="en-US" err="1">
                <a:ea typeface="+mn-lt"/>
                <a:cs typeface="+mn-lt"/>
              </a:rPr>
              <a:t>suggérée</a:t>
            </a:r>
            <a:r>
              <a:rPr lang="en-US" dirty="0">
                <a:ea typeface="+mn-lt"/>
                <a:cs typeface="+mn-lt"/>
              </a:rPr>
              <a:t>)</a:t>
            </a:r>
          </a:p>
          <a:p>
            <a:pPr>
              <a:lnSpc>
                <a:spcPct val="120000"/>
              </a:lnSpc>
              <a:spcBef>
                <a:spcPts val="0"/>
              </a:spcBef>
            </a:pPr>
            <a:endParaRPr lang="en-US">
              <a:ea typeface="+mn-lt"/>
              <a:cs typeface="+mn-lt"/>
            </a:endParaRPr>
          </a:p>
          <a:p>
            <a:pPr marL="285750" indent="-285750">
              <a:lnSpc>
                <a:spcPct val="120000"/>
              </a:lnSpc>
              <a:spcBef>
                <a:spcPts val="0"/>
              </a:spcBef>
              <a:buFont typeface="Calibri,Sans-Serif" panose="020B0604020202020204" pitchFamily="34" charset="0"/>
              <a:buChar char="-"/>
            </a:pPr>
            <a:r>
              <a:rPr lang="en-US" err="1">
                <a:ea typeface="+mn-lt"/>
                <a:cs typeface="+mn-lt"/>
              </a:rPr>
              <a:t>Utiliser</a:t>
            </a:r>
            <a:r>
              <a:rPr lang="en-US" dirty="0">
                <a:ea typeface="+mn-lt"/>
                <a:cs typeface="+mn-lt"/>
              </a:rPr>
              <a:t> des</a:t>
            </a:r>
            <a:r>
              <a:rPr lang="en-US" b="1" dirty="0">
                <a:ea typeface="+mn-lt"/>
                <a:cs typeface="+mn-lt"/>
              </a:rPr>
              <a:t> images </a:t>
            </a:r>
            <a:r>
              <a:rPr lang="en-US" dirty="0">
                <a:ea typeface="+mn-lt"/>
                <a:cs typeface="+mn-lt"/>
              </a:rPr>
              <a:t>pour </a:t>
            </a:r>
            <a:r>
              <a:rPr lang="en-US" err="1">
                <a:ea typeface="+mn-lt"/>
                <a:cs typeface="+mn-lt"/>
              </a:rPr>
              <a:t>expliquer</a:t>
            </a:r>
            <a:endParaRPr lang="en-US">
              <a:ea typeface="+mn-lt"/>
              <a:cs typeface="+mn-lt"/>
            </a:endParaRPr>
          </a:p>
          <a:p>
            <a:pPr>
              <a:lnSpc>
                <a:spcPct val="120000"/>
              </a:lnSpc>
              <a:spcBef>
                <a:spcPts val="0"/>
              </a:spcBef>
            </a:pPr>
            <a:endParaRPr lang="en-US">
              <a:ea typeface="+mn-lt"/>
              <a:cs typeface="+mn-lt"/>
            </a:endParaRPr>
          </a:p>
          <a:p>
            <a:pPr marL="742950" lvl="1" indent="-285750">
              <a:lnSpc>
                <a:spcPct val="120000"/>
              </a:lnSpc>
              <a:spcBef>
                <a:spcPts val="0"/>
              </a:spcBef>
              <a:buFont typeface="Arial,Sans-Serif" panose="020B0604020202020204" pitchFamily="34" charset="0"/>
            </a:pPr>
            <a:r>
              <a:rPr lang="en-US" dirty="0">
                <a:ea typeface="+mn-lt"/>
                <a:cs typeface="+mn-lt"/>
              </a:rPr>
              <a:t>Un service </a:t>
            </a:r>
            <a:r>
              <a:rPr lang="en-US" err="1">
                <a:ea typeface="+mn-lt"/>
                <a:cs typeface="+mn-lt"/>
              </a:rPr>
              <a:t>d'abonnement</a:t>
            </a:r>
            <a:r>
              <a:rPr lang="en-US" dirty="0">
                <a:ea typeface="+mn-lt"/>
                <a:cs typeface="+mn-lt"/>
              </a:rPr>
              <a:t>, </a:t>
            </a:r>
            <a:r>
              <a:rPr lang="en-US" err="1">
                <a:ea typeface="+mn-lt"/>
                <a:cs typeface="+mn-lt"/>
              </a:rPr>
              <a:t>comme</a:t>
            </a:r>
            <a:r>
              <a:rPr lang="en-US" dirty="0">
                <a:ea typeface="+mn-lt"/>
                <a:cs typeface="+mn-lt"/>
              </a:rPr>
              <a:t> TheNounProject.com, </a:t>
            </a:r>
            <a:r>
              <a:rPr lang="en-US" err="1">
                <a:ea typeface="+mn-lt"/>
                <a:cs typeface="+mn-lt"/>
              </a:rPr>
              <a:t>peut</a:t>
            </a:r>
            <a:r>
              <a:rPr lang="en-US" dirty="0">
                <a:ea typeface="+mn-lt"/>
                <a:cs typeface="+mn-lt"/>
              </a:rPr>
              <a:t> </a:t>
            </a:r>
            <a:r>
              <a:rPr lang="en-US" err="1">
                <a:ea typeface="+mn-lt"/>
                <a:cs typeface="+mn-lt"/>
              </a:rPr>
              <a:t>être</a:t>
            </a:r>
            <a:r>
              <a:rPr lang="en-US" dirty="0">
                <a:ea typeface="+mn-lt"/>
                <a:cs typeface="+mn-lt"/>
              </a:rPr>
              <a:t> </a:t>
            </a:r>
            <a:r>
              <a:rPr lang="en-US" err="1">
                <a:ea typeface="+mn-lt"/>
                <a:cs typeface="+mn-lt"/>
              </a:rPr>
              <a:t>approprié</a:t>
            </a:r>
            <a:r>
              <a:rPr lang="en-US" dirty="0">
                <a:ea typeface="+mn-lt"/>
                <a:cs typeface="+mn-lt"/>
              </a:rPr>
              <a:t>.</a:t>
            </a:r>
          </a:p>
          <a:p>
            <a:pPr marL="685800">
              <a:lnSpc>
                <a:spcPct val="120000"/>
              </a:lnSpc>
              <a:spcBef>
                <a:spcPts val="0"/>
              </a:spcBef>
            </a:pPr>
            <a:endParaRPr lang="en-US">
              <a:ea typeface="+mn-lt"/>
              <a:cs typeface="+mn-lt"/>
            </a:endParaRPr>
          </a:p>
          <a:p>
            <a:pPr marL="285750" indent="-285750">
              <a:lnSpc>
                <a:spcPct val="120000"/>
              </a:lnSpc>
              <a:spcBef>
                <a:spcPts val="0"/>
              </a:spcBef>
              <a:buFont typeface="Calibri,Sans-Serif" panose="020B0604020202020204" pitchFamily="34" charset="0"/>
              <a:buChar char="-"/>
            </a:pPr>
            <a:r>
              <a:rPr lang="en-US" err="1">
                <a:ea typeface="+mn-lt"/>
                <a:cs typeface="+mn-lt"/>
              </a:rPr>
              <a:t>Ajouter</a:t>
            </a:r>
            <a:r>
              <a:rPr lang="en-US" dirty="0">
                <a:ea typeface="+mn-lt"/>
                <a:cs typeface="+mn-lt"/>
              </a:rPr>
              <a:t> </a:t>
            </a:r>
            <a:r>
              <a:rPr lang="en-US" err="1">
                <a:ea typeface="+mn-lt"/>
                <a:cs typeface="+mn-lt"/>
              </a:rPr>
              <a:t>une</a:t>
            </a:r>
            <a:r>
              <a:rPr lang="en-US" dirty="0">
                <a:ea typeface="+mn-lt"/>
                <a:cs typeface="+mn-lt"/>
              </a:rPr>
              <a:t> </a:t>
            </a:r>
            <a:r>
              <a:rPr lang="en-US" b="1" dirty="0">
                <a:ea typeface="+mn-lt"/>
                <a:cs typeface="+mn-lt"/>
              </a:rPr>
              <a:t>page </a:t>
            </a:r>
            <a:r>
              <a:rPr lang="en-US" b="1" err="1">
                <a:ea typeface="+mn-lt"/>
                <a:cs typeface="+mn-lt"/>
              </a:rPr>
              <a:t>titre</a:t>
            </a:r>
            <a:r>
              <a:rPr lang="en-US" b="1" dirty="0">
                <a:ea typeface="+mn-lt"/>
                <a:cs typeface="+mn-lt"/>
              </a:rPr>
              <a:t> / introduction</a:t>
            </a:r>
            <a:endParaRPr lang="en-US" dirty="0">
              <a:ea typeface="+mn-lt"/>
              <a:cs typeface="+mn-lt"/>
            </a:endParaRPr>
          </a:p>
          <a:p>
            <a:pPr>
              <a:lnSpc>
                <a:spcPct val="120000"/>
              </a:lnSpc>
              <a:spcBef>
                <a:spcPts val="0"/>
              </a:spcBef>
            </a:pPr>
            <a:endParaRPr lang="en-US">
              <a:ea typeface="+mn-lt"/>
              <a:cs typeface="+mn-lt"/>
            </a:endParaRPr>
          </a:p>
          <a:p>
            <a:pPr marL="285750" indent="-285750">
              <a:lnSpc>
                <a:spcPct val="120000"/>
              </a:lnSpc>
              <a:spcBef>
                <a:spcPts val="0"/>
              </a:spcBef>
              <a:buFont typeface="Calibri,Sans-Serif" panose="020B0604020202020204" pitchFamily="34" charset="0"/>
              <a:buChar char="-"/>
            </a:pPr>
            <a:r>
              <a:rPr lang="en-US" dirty="0">
                <a:ea typeface="+mn-lt"/>
                <a:cs typeface="+mn-lt"/>
              </a:rPr>
              <a:t>Document </a:t>
            </a:r>
            <a:r>
              <a:rPr lang="en-US" b="1" dirty="0">
                <a:ea typeface="+mn-lt"/>
                <a:cs typeface="+mn-lt"/>
              </a:rPr>
              <a:t>PowerPoint</a:t>
            </a:r>
            <a:r>
              <a:rPr lang="en-US" dirty="0">
                <a:ea typeface="+mn-lt"/>
                <a:cs typeface="+mn-lt"/>
              </a:rPr>
              <a:t> au lieu de Word</a:t>
            </a:r>
          </a:p>
          <a:p>
            <a:pPr>
              <a:lnSpc>
                <a:spcPct val="120000"/>
              </a:lnSpc>
              <a:spcBef>
                <a:spcPts val="0"/>
              </a:spcBef>
            </a:pPr>
            <a:endParaRPr lang="en-US">
              <a:ea typeface="+mn-lt"/>
              <a:cs typeface="+mn-lt"/>
            </a:endParaRPr>
          </a:p>
          <a:p>
            <a:pPr marL="742950" lvl="1" indent="-285750">
              <a:lnSpc>
                <a:spcPct val="120000"/>
              </a:lnSpc>
              <a:spcBef>
                <a:spcPts val="0"/>
              </a:spcBef>
              <a:buFont typeface="Arial,Sans-Serif" panose="020B0604020202020204" pitchFamily="34" charset="0"/>
            </a:pPr>
            <a:r>
              <a:rPr lang="en-US" dirty="0">
                <a:ea typeface="+mn-lt"/>
                <a:cs typeface="+mn-lt"/>
              </a:rPr>
              <a:t>Les diapositives </a:t>
            </a:r>
            <a:r>
              <a:rPr lang="en-US" err="1">
                <a:ea typeface="+mn-lt"/>
                <a:cs typeface="+mn-lt"/>
              </a:rPr>
              <a:t>sont</a:t>
            </a:r>
            <a:r>
              <a:rPr lang="en-US" dirty="0">
                <a:ea typeface="+mn-lt"/>
                <a:cs typeface="+mn-lt"/>
              </a:rPr>
              <a:t> plus </a:t>
            </a:r>
            <a:r>
              <a:rPr lang="en-US" err="1">
                <a:ea typeface="+mn-lt"/>
                <a:cs typeface="+mn-lt"/>
              </a:rPr>
              <a:t>faciles</a:t>
            </a:r>
            <a:r>
              <a:rPr lang="en-US" dirty="0">
                <a:ea typeface="+mn-lt"/>
                <a:cs typeface="+mn-lt"/>
              </a:rPr>
              <a:t> à modifier avec des images + des </a:t>
            </a:r>
            <a:r>
              <a:rPr lang="en-US" err="1">
                <a:ea typeface="+mn-lt"/>
                <a:cs typeface="+mn-lt"/>
              </a:rPr>
              <a:t>formes</a:t>
            </a:r>
            <a:r>
              <a:rPr lang="en-US" dirty="0">
                <a:ea typeface="+mn-lt"/>
                <a:cs typeface="+mn-lt"/>
              </a:rPr>
              <a:t> + des zones de </a:t>
            </a:r>
            <a:r>
              <a:rPr lang="en-US" err="1">
                <a:ea typeface="+mn-lt"/>
                <a:cs typeface="+mn-lt"/>
              </a:rPr>
              <a:t>texte</a:t>
            </a:r>
            <a:endParaRPr lang="en-US">
              <a:ea typeface="+mn-lt"/>
              <a:cs typeface="+mn-lt"/>
            </a:endParaRPr>
          </a:p>
          <a:p>
            <a:pPr marL="742950" lvl="1" indent="-285750">
              <a:lnSpc>
                <a:spcPct val="120000"/>
              </a:lnSpc>
              <a:spcBef>
                <a:spcPts val="0"/>
              </a:spcBef>
              <a:buFont typeface="Arial,Sans-Serif" panose="020B0604020202020204" pitchFamily="34" charset="0"/>
            </a:pPr>
            <a:r>
              <a:rPr lang="en-US" err="1">
                <a:ea typeface="+mn-lt"/>
                <a:cs typeface="+mn-lt"/>
              </a:rPr>
              <a:t>Régler</a:t>
            </a:r>
            <a:r>
              <a:rPr lang="en-US" dirty="0">
                <a:ea typeface="+mn-lt"/>
                <a:cs typeface="+mn-lt"/>
              </a:rPr>
              <a:t> la taille de la </a:t>
            </a:r>
            <a:r>
              <a:rPr lang="en-US" err="1">
                <a:ea typeface="+mn-lt"/>
                <a:cs typeface="+mn-lt"/>
              </a:rPr>
              <a:t>glissière</a:t>
            </a:r>
            <a:r>
              <a:rPr lang="en-US" dirty="0">
                <a:ea typeface="+mn-lt"/>
                <a:cs typeface="+mn-lt"/>
              </a:rPr>
              <a:t> sur 8,5 x 11</a:t>
            </a:r>
          </a:p>
          <a:p>
            <a:pPr marL="685800">
              <a:lnSpc>
                <a:spcPct val="120000"/>
              </a:lnSpc>
              <a:spcBef>
                <a:spcPts val="0"/>
              </a:spcBef>
            </a:pPr>
            <a:endParaRPr lang="en-US">
              <a:ea typeface="+mn-lt"/>
              <a:cs typeface="+mn-lt"/>
            </a:endParaRPr>
          </a:p>
          <a:p>
            <a:pPr marL="285750" indent="-285750">
              <a:lnSpc>
                <a:spcPct val="120000"/>
              </a:lnSpc>
              <a:spcBef>
                <a:spcPts val="0"/>
              </a:spcBef>
              <a:buFont typeface="Calibri,Sans-Serif" panose="020B0604020202020204" pitchFamily="34" charset="0"/>
              <a:buChar char="-"/>
            </a:pPr>
            <a:r>
              <a:rPr lang="en-US" err="1">
                <a:ea typeface="+mn-lt"/>
                <a:cs typeface="+mn-lt"/>
              </a:rPr>
              <a:t>Utiliser</a:t>
            </a:r>
            <a:r>
              <a:rPr lang="en-US" dirty="0">
                <a:ea typeface="+mn-lt"/>
                <a:cs typeface="+mn-lt"/>
              </a:rPr>
              <a:t> des polices simples pour </a:t>
            </a:r>
            <a:r>
              <a:rPr lang="en-US" err="1">
                <a:ea typeface="+mn-lt"/>
                <a:cs typeface="+mn-lt"/>
              </a:rPr>
              <a:t>faciliter</a:t>
            </a:r>
            <a:r>
              <a:rPr lang="en-US" dirty="0">
                <a:ea typeface="+mn-lt"/>
                <a:cs typeface="+mn-lt"/>
              </a:rPr>
              <a:t> la reconnaissance des </a:t>
            </a:r>
            <a:r>
              <a:rPr lang="en-US" err="1">
                <a:ea typeface="+mn-lt"/>
                <a:cs typeface="+mn-lt"/>
              </a:rPr>
              <a:t>lettres</a:t>
            </a:r>
            <a:endParaRPr lang="en-US">
              <a:ea typeface="+mn-lt"/>
              <a:cs typeface="+mn-lt"/>
            </a:endParaRPr>
          </a:p>
          <a:p>
            <a:pPr>
              <a:lnSpc>
                <a:spcPct val="120000"/>
              </a:lnSpc>
              <a:spcBef>
                <a:spcPts val="0"/>
              </a:spcBef>
            </a:pPr>
            <a:endParaRPr lang="en-US">
              <a:ea typeface="+mn-lt"/>
              <a:cs typeface="+mn-lt"/>
            </a:endParaRPr>
          </a:p>
          <a:p>
            <a:pPr marL="742950" lvl="1" indent="-285750">
              <a:lnSpc>
                <a:spcPct val="120000"/>
              </a:lnSpc>
              <a:spcBef>
                <a:spcPts val="0"/>
              </a:spcBef>
              <a:buFont typeface="Arial,Sans-Serif" panose="020B0604020202020204" pitchFamily="34" charset="0"/>
            </a:pPr>
            <a:r>
              <a:rPr lang="en-US" dirty="0">
                <a:ea typeface="+mn-lt"/>
                <a:cs typeface="+mn-lt"/>
              </a:rPr>
              <a:t>"</a:t>
            </a:r>
            <a:r>
              <a:rPr lang="en-US" dirty="0">
                <a:latin typeface="Century Gothic"/>
              </a:rPr>
              <a:t>a</a:t>
            </a:r>
            <a:r>
              <a:rPr lang="en-US" dirty="0">
                <a:ea typeface="+mn-lt"/>
                <a:cs typeface="+mn-lt"/>
              </a:rPr>
              <a:t>" pas "a"</a:t>
            </a:r>
          </a:p>
          <a:p>
            <a:pPr marL="742950" lvl="1" indent="-285750">
              <a:lnSpc>
                <a:spcPct val="120000"/>
              </a:lnSpc>
              <a:spcBef>
                <a:spcPts val="0"/>
              </a:spcBef>
              <a:buFont typeface="Arial,Sans-Serif" panose="020B0604020202020204" pitchFamily="34" charset="0"/>
            </a:pPr>
            <a:r>
              <a:rPr lang="en-US" dirty="0">
                <a:ea typeface="+mn-lt"/>
                <a:cs typeface="+mn-lt"/>
              </a:rPr>
              <a:t>Lettres </a:t>
            </a:r>
            <a:r>
              <a:rPr lang="en-US" err="1">
                <a:ea typeface="+mn-lt"/>
                <a:cs typeface="+mn-lt"/>
              </a:rPr>
              <a:t>détachées</a:t>
            </a:r>
            <a:r>
              <a:rPr lang="en-US" dirty="0">
                <a:ea typeface="+mn-lt"/>
                <a:cs typeface="+mn-lt"/>
              </a:rPr>
              <a:t> non </a:t>
            </a:r>
            <a:r>
              <a:rPr lang="en-US" err="1">
                <a:ea typeface="+mn-lt"/>
                <a:cs typeface="+mn-lt"/>
              </a:rPr>
              <a:t>calligraphiques</a:t>
            </a:r>
            <a:endParaRPr lang="en-US">
              <a:ea typeface="+mn-lt"/>
              <a:cs typeface="+mn-lt"/>
            </a:endParaRPr>
          </a:p>
          <a:p>
            <a:pPr marL="742950" lvl="1" indent="-285750">
              <a:lnSpc>
                <a:spcPct val="120000"/>
              </a:lnSpc>
              <a:spcBef>
                <a:spcPts val="0"/>
              </a:spcBef>
              <a:buFont typeface="Arial,Sans-Serif" panose="020B0604020202020204" pitchFamily="34" charset="0"/>
            </a:pPr>
            <a:r>
              <a:rPr lang="en-US" b="1" dirty="0">
                <a:latin typeface="Century Gothic"/>
              </a:rPr>
              <a:t>Century Gothic, </a:t>
            </a:r>
            <a:r>
              <a:rPr lang="en-US" b="1" err="1">
                <a:latin typeface="Century Gothic"/>
              </a:rPr>
              <a:t>Comfortaa</a:t>
            </a:r>
            <a:r>
              <a:rPr lang="en-US" dirty="0">
                <a:latin typeface="Century Gothic"/>
              </a:rPr>
              <a:t> &amp; </a:t>
            </a:r>
            <a:r>
              <a:rPr lang="en-US" b="1" err="1">
                <a:ea typeface="+mn-lt"/>
                <a:cs typeface="+mn-lt"/>
              </a:rPr>
              <a:t>Cavolini</a:t>
            </a:r>
            <a:r>
              <a:rPr lang="en-US" dirty="0">
                <a:latin typeface="Century Gothic"/>
              </a:rPr>
              <a:t> </a:t>
            </a:r>
            <a:r>
              <a:rPr lang="en-US" err="1">
                <a:ea typeface="+mn-lt"/>
                <a:cs typeface="+mn-lt"/>
              </a:rPr>
              <a:t>recommandés</a:t>
            </a:r>
            <a:endParaRPr lang="en-US">
              <a:ea typeface="+mn-lt"/>
              <a:cs typeface="+mn-lt"/>
            </a:endParaRPr>
          </a:p>
          <a:p>
            <a:pPr marL="685800">
              <a:lnSpc>
                <a:spcPct val="120000"/>
              </a:lnSpc>
              <a:spcBef>
                <a:spcPts val="0"/>
              </a:spcBef>
            </a:pPr>
            <a:endParaRPr lang="en-US">
              <a:ea typeface="+mn-lt"/>
              <a:cs typeface="+mn-lt"/>
            </a:endParaRPr>
          </a:p>
          <a:p>
            <a:pPr marL="285750" indent="-285750">
              <a:lnSpc>
                <a:spcPct val="120000"/>
              </a:lnSpc>
              <a:spcBef>
                <a:spcPts val="0"/>
              </a:spcBef>
              <a:buFont typeface="Calibri,Sans-Serif" panose="020B0604020202020204" pitchFamily="34" charset="0"/>
              <a:buChar char="-"/>
            </a:pPr>
            <a:r>
              <a:rPr lang="en-US" err="1">
                <a:ea typeface="+mn-lt"/>
                <a:cs typeface="+mn-lt"/>
              </a:rPr>
              <a:t>Utiliser</a:t>
            </a:r>
            <a:r>
              <a:rPr lang="en-US" dirty="0">
                <a:ea typeface="+mn-lt"/>
                <a:cs typeface="+mn-lt"/>
              </a:rPr>
              <a:t> des</a:t>
            </a:r>
            <a:r>
              <a:rPr lang="en-US" b="1" dirty="0">
                <a:ea typeface="+mn-lt"/>
                <a:cs typeface="+mn-lt"/>
              </a:rPr>
              <a:t> codes QR</a:t>
            </a:r>
            <a:r>
              <a:rPr lang="en-US" dirty="0">
                <a:ea typeface="+mn-lt"/>
                <a:cs typeface="+mn-lt"/>
              </a:rPr>
              <a:t> pour simplifier </a:t>
            </a:r>
            <a:r>
              <a:rPr lang="en-US" err="1">
                <a:ea typeface="+mn-lt"/>
                <a:cs typeface="+mn-lt"/>
              </a:rPr>
              <a:t>l’information</a:t>
            </a:r>
            <a:r>
              <a:rPr lang="en-US" dirty="0">
                <a:ea typeface="+mn-lt"/>
                <a:cs typeface="+mn-lt"/>
              </a:rPr>
              <a:t> </a:t>
            </a:r>
            <a:r>
              <a:rPr lang="en-US" err="1">
                <a:ea typeface="+mn-lt"/>
                <a:cs typeface="+mn-lt"/>
              </a:rPr>
              <a:t>visuelle</a:t>
            </a:r>
            <a:r>
              <a:rPr lang="en-US" dirty="0">
                <a:ea typeface="+mn-lt"/>
                <a:cs typeface="+mn-lt"/>
              </a:rPr>
              <a:t> et les </a:t>
            </a:r>
            <a:r>
              <a:rPr lang="en-US" err="1">
                <a:ea typeface="+mn-lt"/>
                <a:cs typeface="+mn-lt"/>
              </a:rPr>
              <a:t>références</a:t>
            </a:r>
            <a:endParaRPr lang="en-US">
              <a:ea typeface="+mn-lt"/>
              <a:cs typeface="+mn-lt"/>
            </a:endParaRPr>
          </a:p>
          <a:p>
            <a:pPr>
              <a:lnSpc>
                <a:spcPct val="120000"/>
              </a:lnSpc>
              <a:spcBef>
                <a:spcPts val="0"/>
              </a:spcBef>
            </a:pPr>
            <a:endParaRPr lang="en-US">
              <a:ea typeface="+mn-lt"/>
              <a:cs typeface="+mn-lt"/>
            </a:endParaRPr>
          </a:p>
          <a:p>
            <a:pPr marL="742950" lvl="1" indent="-285750">
              <a:lnSpc>
                <a:spcPct val="120000"/>
              </a:lnSpc>
              <a:spcBef>
                <a:spcPts val="0"/>
              </a:spcBef>
              <a:buFont typeface="Arial,Sans-Serif" panose="020B0604020202020204" pitchFamily="34" charset="0"/>
            </a:pPr>
            <a:r>
              <a:rPr lang="en-US" dirty="0">
                <a:ea typeface="+mn-lt"/>
                <a:cs typeface="+mn-lt"/>
              </a:rPr>
              <a:t>Les sites Web de </a:t>
            </a:r>
            <a:r>
              <a:rPr lang="en-US" err="1">
                <a:ea typeface="+mn-lt"/>
                <a:cs typeface="+mn-lt"/>
              </a:rPr>
              <a:t>génération</a:t>
            </a:r>
            <a:r>
              <a:rPr lang="en-US" dirty="0">
                <a:ea typeface="+mn-lt"/>
                <a:cs typeface="+mn-lt"/>
              </a:rPr>
              <a:t> des codes QR </a:t>
            </a:r>
            <a:r>
              <a:rPr lang="en-US" err="1">
                <a:ea typeface="+mn-lt"/>
                <a:cs typeface="+mn-lt"/>
              </a:rPr>
              <a:t>sont</a:t>
            </a:r>
            <a:r>
              <a:rPr lang="en-US" dirty="0">
                <a:ea typeface="+mn-lt"/>
                <a:cs typeface="+mn-lt"/>
              </a:rPr>
              <a:t> </a:t>
            </a:r>
            <a:r>
              <a:rPr lang="en-US" err="1">
                <a:ea typeface="+mn-lt"/>
                <a:cs typeface="+mn-lt"/>
              </a:rPr>
              <a:t>utiles</a:t>
            </a:r>
            <a:endParaRPr lang="en-US">
              <a:ea typeface="+mn-lt"/>
              <a:cs typeface="+mn-lt"/>
            </a:endParaRPr>
          </a:p>
          <a:p>
            <a:pPr marL="685800">
              <a:lnSpc>
                <a:spcPct val="120000"/>
              </a:lnSpc>
              <a:spcBef>
                <a:spcPts val="0"/>
              </a:spcBef>
            </a:pPr>
            <a:endParaRPr lang="en-US">
              <a:ea typeface="+mn-lt"/>
              <a:cs typeface="+mn-lt"/>
            </a:endParaRPr>
          </a:p>
          <a:p>
            <a:pPr marL="285750" indent="-285750">
              <a:lnSpc>
                <a:spcPct val="120000"/>
              </a:lnSpc>
              <a:spcBef>
                <a:spcPts val="0"/>
              </a:spcBef>
              <a:buFont typeface="Calibri,Sans-Serif" panose="020B0604020202020204" pitchFamily="34" charset="0"/>
              <a:buChar char="-"/>
            </a:pPr>
            <a:r>
              <a:rPr lang="en-US" dirty="0">
                <a:ea typeface="+mn-lt"/>
                <a:cs typeface="+mn-lt"/>
              </a:rPr>
              <a:t>Laisser de </a:t>
            </a:r>
            <a:r>
              <a:rPr lang="en-US" err="1">
                <a:ea typeface="+mn-lt"/>
                <a:cs typeface="+mn-lt"/>
              </a:rPr>
              <a:t>l'</a:t>
            </a:r>
            <a:r>
              <a:rPr lang="en-US" b="1" err="1">
                <a:ea typeface="+mn-lt"/>
                <a:cs typeface="+mn-lt"/>
              </a:rPr>
              <a:t>espace</a:t>
            </a:r>
            <a:r>
              <a:rPr lang="en-US" b="1" dirty="0">
                <a:ea typeface="+mn-lt"/>
                <a:cs typeface="+mn-lt"/>
              </a:rPr>
              <a:t> vide</a:t>
            </a:r>
            <a:endParaRPr lang="en-US" dirty="0">
              <a:ea typeface="+mn-lt"/>
              <a:cs typeface="+mn-lt"/>
            </a:endParaRPr>
          </a:p>
          <a:p>
            <a:pPr>
              <a:lnSpc>
                <a:spcPct val="120000"/>
              </a:lnSpc>
              <a:spcBef>
                <a:spcPts val="0"/>
              </a:spcBef>
            </a:pPr>
            <a:endParaRPr lang="en-US">
              <a:ea typeface="+mn-lt"/>
              <a:cs typeface="+mn-lt"/>
            </a:endParaRPr>
          </a:p>
          <a:p>
            <a:pPr marL="742950" lvl="1" indent="-285750">
              <a:lnSpc>
                <a:spcPct val="120000"/>
              </a:lnSpc>
              <a:spcBef>
                <a:spcPts val="0"/>
              </a:spcBef>
              <a:buFont typeface="Arial,Sans-Serif" panose="020B0604020202020204" pitchFamily="34" charset="0"/>
            </a:pPr>
            <a:r>
              <a:rPr lang="en-US" err="1">
                <a:ea typeface="+mn-lt"/>
                <a:cs typeface="+mn-lt"/>
              </a:rPr>
              <a:t>Réduit</a:t>
            </a:r>
            <a:r>
              <a:rPr lang="en-US" dirty="0">
                <a:ea typeface="+mn-lt"/>
                <a:cs typeface="+mn-lt"/>
              </a:rPr>
              <a:t> les distractions</a:t>
            </a:r>
          </a:p>
          <a:p>
            <a:pPr marL="742950" lvl="1" indent="-285750">
              <a:lnSpc>
                <a:spcPct val="120000"/>
              </a:lnSpc>
              <a:spcBef>
                <a:spcPts val="0"/>
              </a:spcBef>
              <a:buFont typeface="Arial,Sans-Serif" panose="020B0604020202020204" pitchFamily="34" charset="0"/>
            </a:pPr>
            <a:r>
              <a:rPr lang="en-US" err="1">
                <a:ea typeface="+mn-lt"/>
                <a:cs typeface="+mn-lt"/>
              </a:rPr>
              <a:t>Permet</a:t>
            </a:r>
            <a:r>
              <a:rPr lang="en-US" dirty="0">
                <a:ea typeface="+mn-lt"/>
                <a:cs typeface="+mn-lt"/>
              </a:rPr>
              <a:t> </a:t>
            </a:r>
            <a:r>
              <a:rPr lang="en-US" err="1">
                <a:ea typeface="+mn-lt"/>
                <a:cs typeface="+mn-lt"/>
              </a:rPr>
              <a:t>d’ajouter</a:t>
            </a:r>
            <a:r>
              <a:rPr lang="en-US" dirty="0">
                <a:ea typeface="+mn-lt"/>
                <a:cs typeface="+mn-lt"/>
              </a:rPr>
              <a:t> des notes </a:t>
            </a:r>
            <a:r>
              <a:rPr lang="en-US" err="1">
                <a:ea typeface="+mn-lt"/>
                <a:cs typeface="+mn-lt"/>
              </a:rPr>
              <a:t>ou</a:t>
            </a:r>
            <a:r>
              <a:rPr lang="en-US" dirty="0">
                <a:ea typeface="+mn-lt"/>
                <a:cs typeface="+mn-lt"/>
              </a:rPr>
              <a:t> des </a:t>
            </a:r>
            <a:r>
              <a:rPr lang="en-US" err="1">
                <a:ea typeface="+mn-lt"/>
                <a:cs typeface="+mn-lt"/>
              </a:rPr>
              <a:t>détails</a:t>
            </a:r>
            <a:r>
              <a:rPr lang="en-US" dirty="0">
                <a:ea typeface="+mn-lt"/>
                <a:cs typeface="+mn-lt"/>
              </a:rPr>
              <a:t> précis.</a:t>
            </a:r>
          </a:p>
          <a:p>
            <a:pPr marL="685800">
              <a:lnSpc>
                <a:spcPct val="120000"/>
              </a:lnSpc>
              <a:spcBef>
                <a:spcPts val="0"/>
              </a:spcBef>
            </a:pPr>
            <a:endParaRPr lang="en-US">
              <a:ea typeface="+mn-lt"/>
              <a:cs typeface="+mn-lt"/>
            </a:endParaRPr>
          </a:p>
          <a:p>
            <a:pPr marL="285750" indent="-285750">
              <a:lnSpc>
                <a:spcPct val="120000"/>
              </a:lnSpc>
              <a:spcBef>
                <a:spcPts val="0"/>
              </a:spcBef>
              <a:buFont typeface="Calibri,Sans-Serif" panose="020B0604020202020204" pitchFamily="34" charset="0"/>
              <a:buChar char="-"/>
            </a:pPr>
            <a:r>
              <a:rPr lang="en-US" dirty="0">
                <a:ea typeface="+mn-lt"/>
                <a:cs typeface="+mn-lt"/>
              </a:rPr>
              <a:t>Modifier pour respecter le plan </a:t>
            </a:r>
            <a:r>
              <a:rPr lang="en-US" err="1">
                <a:ea typeface="+mn-lt"/>
                <a:cs typeface="+mn-lt"/>
              </a:rPr>
              <a:t>d'intervention</a:t>
            </a:r>
            <a:r>
              <a:rPr lang="en-US" dirty="0">
                <a:ea typeface="+mn-lt"/>
                <a:cs typeface="+mn-lt"/>
              </a:rPr>
              <a:t> au </a:t>
            </a:r>
            <a:r>
              <a:rPr lang="en-US" err="1">
                <a:ea typeface="+mn-lt"/>
                <a:cs typeface="+mn-lt"/>
              </a:rPr>
              <a:t>besoin</a:t>
            </a:r>
            <a:endParaRPr lang="en-US">
              <a:ea typeface="+mn-lt"/>
              <a:cs typeface="+mn-lt"/>
            </a:endParaRPr>
          </a:p>
          <a:p>
            <a:pPr>
              <a:lnSpc>
                <a:spcPct val="120000"/>
              </a:lnSpc>
              <a:spcBef>
                <a:spcPts val="0"/>
              </a:spcBef>
            </a:pPr>
            <a:endParaRPr lang="en-US">
              <a:ea typeface="+mn-lt"/>
              <a:cs typeface="+mn-lt"/>
            </a:endParaRPr>
          </a:p>
          <a:p>
            <a:pPr marL="742950" lvl="1" indent="-285750">
              <a:lnSpc>
                <a:spcPct val="120000"/>
              </a:lnSpc>
              <a:spcBef>
                <a:spcPts val="0"/>
              </a:spcBef>
              <a:buFont typeface="Arial,Sans-Serif" panose="020B0604020202020204" pitchFamily="34" charset="0"/>
            </a:pPr>
            <a:r>
              <a:rPr lang="en-US" b="1" err="1">
                <a:ea typeface="+mn-lt"/>
                <a:cs typeface="+mn-lt"/>
              </a:rPr>
              <a:t>Surligner</a:t>
            </a:r>
            <a:r>
              <a:rPr lang="en-US" dirty="0">
                <a:ea typeface="+mn-lt"/>
                <a:cs typeface="+mn-lt"/>
              </a:rPr>
              <a:t> </a:t>
            </a:r>
            <a:r>
              <a:rPr lang="en-US" err="1">
                <a:ea typeface="+mn-lt"/>
                <a:cs typeface="+mn-lt"/>
              </a:rPr>
              <a:t>ou</a:t>
            </a:r>
            <a:r>
              <a:rPr lang="en-US" dirty="0">
                <a:ea typeface="+mn-lt"/>
                <a:cs typeface="+mn-lt"/>
              </a:rPr>
              <a:t> </a:t>
            </a:r>
            <a:r>
              <a:rPr lang="en-US" b="1" err="1">
                <a:ea typeface="+mn-lt"/>
                <a:cs typeface="+mn-lt"/>
              </a:rPr>
              <a:t>ajouter</a:t>
            </a:r>
            <a:r>
              <a:rPr lang="en-US" b="1" dirty="0">
                <a:ea typeface="+mn-lt"/>
                <a:cs typeface="+mn-lt"/>
              </a:rPr>
              <a:t> des notes, des </a:t>
            </a:r>
            <a:r>
              <a:rPr lang="en-US" b="1" err="1">
                <a:ea typeface="+mn-lt"/>
                <a:cs typeface="+mn-lt"/>
              </a:rPr>
              <a:t>flèches</a:t>
            </a:r>
            <a:r>
              <a:rPr lang="en-US" b="1" dirty="0">
                <a:ea typeface="+mn-lt"/>
                <a:cs typeface="+mn-lt"/>
              </a:rPr>
              <a:t> </a:t>
            </a:r>
            <a:r>
              <a:rPr lang="en-US" b="1" err="1">
                <a:ea typeface="+mn-lt"/>
                <a:cs typeface="+mn-lt"/>
              </a:rPr>
              <a:t>ou</a:t>
            </a:r>
            <a:r>
              <a:rPr lang="en-US" b="1" dirty="0">
                <a:ea typeface="+mn-lt"/>
                <a:cs typeface="+mn-lt"/>
              </a:rPr>
              <a:t> des mots </a:t>
            </a:r>
            <a:r>
              <a:rPr lang="en-US" b="1" err="1">
                <a:ea typeface="+mn-lt"/>
                <a:cs typeface="+mn-lt"/>
              </a:rPr>
              <a:t>clés</a:t>
            </a:r>
            <a:r>
              <a:rPr lang="en-US" dirty="0">
                <a:ea typeface="+mn-lt"/>
                <a:cs typeface="+mn-lt"/>
              </a:rPr>
              <a:t> pour </a:t>
            </a:r>
            <a:r>
              <a:rPr lang="en-US" err="1">
                <a:ea typeface="+mn-lt"/>
                <a:cs typeface="+mn-lt"/>
              </a:rPr>
              <a:t>répondre</a:t>
            </a:r>
            <a:r>
              <a:rPr lang="en-US" dirty="0">
                <a:ea typeface="+mn-lt"/>
                <a:cs typeface="+mn-lt"/>
              </a:rPr>
              <a:t> aux </a:t>
            </a:r>
            <a:r>
              <a:rPr lang="en-US" b="1" err="1">
                <a:ea typeface="+mn-lt"/>
                <a:cs typeface="+mn-lt"/>
              </a:rPr>
              <a:t>besoins</a:t>
            </a:r>
            <a:r>
              <a:rPr lang="en-US" b="1" dirty="0">
                <a:ea typeface="+mn-lt"/>
                <a:cs typeface="+mn-lt"/>
              </a:rPr>
              <a:t> </a:t>
            </a:r>
            <a:r>
              <a:rPr lang="en-US" b="1" err="1">
                <a:ea typeface="+mn-lt"/>
                <a:cs typeface="+mn-lt"/>
              </a:rPr>
              <a:t>particuliers</a:t>
            </a:r>
            <a:r>
              <a:rPr lang="en-US" dirty="0">
                <a:ea typeface="+mn-lt"/>
                <a:cs typeface="+mn-lt"/>
              </a:rPr>
              <a:t> des patients (à la main </a:t>
            </a:r>
            <a:r>
              <a:rPr lang="en-US" err="1">
                <a:ea typeface="+mn-lt"/>
                <a:cs typeface="+mn-lt"/>
              </a:rPr>
              <a:t>ou</a:t>
            </a:r>
            <a:r>
              <a:rPr lang="en-US" dirty="0">
                <a:ea typeface="+mn-lt"/>
                <a:cs typeface="+mn-lt"/>
              </a:rPr>
              <a:t> dans un document </a:t>
            </a:r>
            <a:r>
              <a:rPr lang="en-US" err="1">
                <a:ea typeface="+mn-lt"/>
                <a:cs typeface="+mn-lt"/>
              </a:rPr>
              <a:t>électronique</a:t>
            </a:r>
            <a:r>
              <a:rPr lang="en-US" dirty="0">
                <a:ea typeface="+mn-lt"/>
                <a:cs typeface="+mn-lt"/>
              </a:rPr>
              <a:t>)</a:t>
            </a:r>
            <a:endParaRPr lang="en-US" dirty="0">
              <a:cs typeface="Calibri"/>
            </a:endParaRPr>
          </a:p>
        </p:txBody>
      </p:sp>
      <p:sp>
        <p:nvSpPr>
          <p:cNvPr id="3" name="TextBox 2">
            <a:extLst>
              <a:ext uri="{FF2B5EF4-FFF2-40B4-BE49-F238E27FC236}">
                <a16:creationId xmlns:a16="http://schemas.microsoft.com/office/drawing/2014/main" id="{8C826D8D-9003-4D4C-BED2-227ABCE4CFC6}"/>
              </a:ext>
            </a:extLst>
          </p:cNvPr>
          <p:cNvSpPr txBox="1"/>
          <p:nvPr/>
        </p:nvSpPr>
        <p:spPr>
          <a:xfrm>
            <a:off x="188259" y="161365"/>
            <a:ext cx="6360458" cy="815608"/>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atin typeface="Century Gothic"/>
              </a:rPr>
              <a:t>​</a:t>
            </a:r>
            <a:br>
              <a:rPr lang="en-US">
                <a:latin typeface="Century Gothic"/>
              </a:rPr>
            </a:br>
            <a:r>
              <a:rPr lang="en-US" sz="1300">
                <a:latin typeface="Century Gothic"/>
              </a:rPr>
              <a:t>​</a:t>
            </a:r>
            <a:br>
              <a:rPr lang="en-US" sz="1300">
                <a:latin typeface="Century Gothic"/>
              </a:rPr>
            </a:br>
            <a:r>
              <a:rPr lang="en-US" sz="1600" b="1">
                <a:solidFill>
                  <a:srgbClr val="333333"/>
                </a:solidFill>
                <a:latin typeface="Century Gothic"/>
              </a:rPr>
              <a:t>Conseils pour adapter les documents à </a:t>
            </a:r>
            <a:r>
              <a:rPr lang="en-US" sz="1600" b="1" err="1">
                <a:solidFill>
                  <a:srgbClr val="333333"/>
                </a:solidFill>
                <a:latin typeface="Century Gothic"/>
              </a:rPr>
              <a:t>l'aphasie</a:t>
            </a:r>
            <a:r>
              <a:rPr lang="en-US" sz="1600">
                <a:solidFill>
                  <a:srgbClr val="333333"/>
                </a:solidFill>
                <a:latin typeface="Century Gothic"/>
              </a:rPr>
              <a:t>​</a:t>
            </a:r>
            <a:endParaRPr lang="en-US" sz="1600"/>
          </a:p>
        </p:txBody>
      </p:sp>
    </p:spTree>
    <p:extLst>
      <p:ext uri="{BB962C8B-B14F-4D97-AF65-F5344CB8AC3E}">
        <p14:creationId xmlns:p14="http://schemas.microsoft.com/office/powerpoint/2010/main" val="229431133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e3ca3bed-316c-421b-8e24-12d7f5410c83">
      <Terms xmlns="http://schemas.microsoft.com/office/infopath/2007/PartnerControls"/>
    </lcf76f155ced4ddcb4097134ff3c332f>
    <TaxCatchAll xmlns="a1a37ba0-c12d-405a-a4db-f04e89ca332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83FA68CA69CDC4E9D44D98DF8DF06AC" ma:contentTypeVersion="16" ma:contentTypeDescription="Create a new document." ma:contentTypeScope="" ma:versionID="acb73bd8c37b30d13ffb425f5a170283">
  <xsd:schema xmlns:xsd="http://www.w3.org/2001/XMLSchema" xmlns:xs="http://www.w3.org/2001/XMLSchema" xmlns:p="http://schemas.microsoft.com/office/2006/metadata/properties" xmlns:ns2="e3ca3bed-316c-421b-8e24-12d7f5410c83" xmlns:ns3="a1a37ba0-c12d-405a-a4db-f04e89ca3326" targetNamespace="http://schemas.microsoft.com/office/2006/metadata/properties" ma:root="true" ma:fieldsID="b025d5f57ab2483dfc9935b753b5ccb3" ns2:_="" ns3:_="">
    <xsd:import namespace="e3ca3bed-316c-421b-8e24-12d7f5410c83"/>
    <xsd:import namespace="a1a37ba0-c12d-405a-a4db-f04e89ca332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3ca3bed-316c-421b-8e24-12d7f5410c8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AutoTags" ma:index="12" nillable="true" ma:displayName="Tags" ma:internalName="MediaServiceAutoTags"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lcf76f155ced4ddcb4097134ff3c332f" ma:index="19" nillable="true" ma:taxonomy="true" ma:internalName="lcf76f155ced4ddcb4097134ff3c332f" ma:taxonomyFieldName="MediaServiceImageTags" ma:displayName="Image Tags" ma:readOnly="false" ma:fieldId="{5cf76f15-5ced-4ddc-b409-7134ff3c332f}" ma:taxonomyMulti="true" ma:sspId="f218295f-687b-4006-a255-510d9d5ee80a"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1" nillable="true" ma:displayName="MediaServiceObjectDetectorVersions"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Location" ma:index="23" nillable="true" ma:displayName="Location" ma:descrip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1a37ba0-c12d-405a-a4db-f04e89ca3326" elementFormDefault="qualified">
    <xsd:import namespace="http://schemas.microsoft.com/office/2006/documentManagement/types"/>
    <xsd:import namespace="http://schemas.microsoft.com/office/infopath/2007/PartnerControls"/>
    <xsd:element name="SharedWithUsers" ma:index="16"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Shared With Details" ma:internalName="SharedWithDetails" ma:readOnly="true">
      <xsd:simpleType>
        <xsd:restriction base="dms:Note">
          <xsd:maxLength value="255"/>
        </xsd:restriction>
      </xsd:simpleType>
    </xsd:element>
    <xsd:element name="TaxCatchAll" ma:index="20" nillable="true" ma:displayName="Taxonomy Catch All Column" ma:hidden="true" ma:list="{c396ee6a-2d07-4bdd-9159-46dd514f42a8}" ma:internalName="TaxCatchAll" ma:showField="CatchAllData" ma:web="a1a37ba0-c12d-405a-a4db-f04e89ca3326">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D52268F-2481-4C1F-BF53-556FBD2FEA57}">
  <ds:schemaRefs>
    <ds:schemaRef ds:uri="http://schemas.microsoft.com/office/2006/metadata/properties"/>
    <ds:schemaRef ds:uri="http://schemas.microsoft.com/office/infopath/2007/PartnerControls"/>
    <ds:schemaRef ds:uri="e3ca3bed-316c-421b-8e24-12d7f5410c83"/>
    <ds:schemaRef ds:uri="a1a37ba0-c12d-405a-a4db-f04e89ca3326"/>
  </ds:schemaRefs>
</ds:datastoreItem>
</file>

<file path=customXml/itemProps2.xml><?xml version="1.0" encoding="utf-8"?>
<ds:datastoreItem xmlns:ds="http://schemas.openxmlformats.org/officeDocument/2006/customXml" ds:itemID="{21B9E1A3-0106-443F-ADA1-4D4D6EE474D8}">
  <ds:schemaRefs>
    <ds:schemaRef ds:uri="http://schemas.microsoft.com/sharepoint/v3/contenttype/forms"/>
  </ds:schemaRefs>
</ds:datastoreItem>
</file>

<file path=customXml/itemProps3.xml><?xml version="1.0" encoding="utf-8"?>
<ds:datastoreItem xmlns:ds="http://schemas.openxmlformats.org/officeDocument/2006/customXml" ds:itemID="{0B177683-B2A8-4043-9DCE-55DC7AAE49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3ca3bed-316c-421b-8e24-12d7f5410c83"/>
    <ds:schemaRef ds:uri="a1a37ba0-c12d-405a-a4db-f04e89ca33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TotalTime>
  <Words>482</Words>
  <Application>Microsoft Office PowerPoint</Application>
  <PresentationFormat>Custom</PresentationFormat>
  <Paragraphs>75</Paragraphs>
  <Slides>3</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3</vt:i4>
      </vt:variant>
    </vt:vector>
  </HeadingPairs>
  <TitlesOfParts>
    <vt:vector size="13" baseType="lpstr">
      <vt:lpstr>Arial</vt:lpstr>
      <vt:lpstr>Arial,Sans-Serif</vt:lpstr>
      <vt:lpstr>Calibri</vt:lpstr>
      <vt:lpstr>Calibri Light</vt:lpstr>
      <vt:lpstr>Calibri,Sans-Serif</vt:lpstr>
      <vt:lpstr>Cavolini</vt:lpstr>
      <vt:lpstr>Century Gothic</vt:lpstr>
      <vt:lpstr>Copperplate Gothic Light</vt:lpstr>
      <vt:lpstr>Office Theme</vt:lpstr>
      <vt:lpstr>1_Office Theme</vt:lpstr>
      <vt:lpstr>PowerPoint Presentation</vt:lpstr>
      <vt:lpstr>Communicatively Accessible Documents</vt:lpstr>
      <vt:lpstr>Documents Accessibles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Laura Dunn</cp:lastModifiedBy>
  <cp:revision>72</cp:revision>
  <dcterms:created xsi:type="dcterms:W3CDTF">2023-01-16T16:22:21Z</dcterms:created>
  <dcterms:modified xsi:type="dcterms:W3CDTF">2024-12-02T19:44:33Z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0x010100B83FA68CA69CDC4E9D44D98DF8DF06AC</vt:lpwstr>
  </property>
  <property fmtid="{D5CDD505-2E9C-101B-9397-08002B2CF9AE}" pid="3" name="MediaServiceImageTags">
    <vt:lpwstr/>
  </property>
</Properties>
</file>