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4" r:id="rId5"/>
  </p:sldMasterIdLst>
  <p:sldIdLst>
    <p:sldId id="328" r:id="rId6"/>
    <p:sldId id="320" r:id="rId7"/>
    <p:sldId id="326" r:id="rId8"/>
    <p:sldId id="324" r:id="rId9"/>
    <p:sldId id="322" r:id="rId10"/>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9F451B2-DE3A-FDDF-26EA-D8118B6AD02F}" name="aober104@uottawa.ca" initials="ao" userId="S::urn:spo:guest#aober104@uottawa.c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710CED6-5A3E-4E8B-B3C4-4D6728F71479}" v="1" dt="2024-12-02T19:59:22.8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1" d="100"/>
          <a:sy n="51" d="100"/>
        </p:scale>
        <p:origin x="207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17" Type="http://schemas.microsoft.com/office/2018/10/relationships/authors" Target="author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2.xml"/><Relationship Id="rId15" Type="http://schemas.microsoft.com/office/2016/11/relationships/changesInfo" Target="changesInfos/changesInfo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Dunn" userId="S::laudunn@toh.ca::a1b48991-b855-4e9d-9b46-097d553f086f" providerId="AD" clId="Web-{8B4CB04E-6DFB-0121-FF82-0F3825AC4C3B}"/>
    <pc:docChg chg="modSld">
      <pc:chgData name="Laura Dunn" userId="S::laudunn@toh.ca::a1b48991-b855-4e9d-9b46-097d553f086f" providerId="AD" clId="Web-{8B4CB04E-6DFB-0121-FF82-0F3825AC4C3B}" dt="2024-02-16T15:06:39.729" v="6" actId="1076"/>
      <pc:docMkLst>
        <pc:docMk/>
      </pc:docMkLst>
      <pc:sldChg chg="modSp">
        <pc:chgData name="Laura Dunn" userId="S::laudunn@toh.ca::a1b48991-b855-4e9d-9b46-097d553f086f" providerId="AD" clId="Web-{8B4CB04E-6DFB-0121-FF82-0F3825AC4C3B}" dt="2024-02-16T15:06:39.729" v="6" actId="1076"/>
        <pc:sldMkLst>
          <pc:docMk/>
          <pc:sldMk cId="2989216846" sldId="327"/>
        </pc:sldMkLst>
        <pc:spChg chg="mod">
          <ac:chgData name="Laura Dunn" userId="S::laudunn@toh.ca::a1b48991-b855-4e9d-9b46-097d553f086f" providerId="AD" clId="Web-{8B4CB04E-6DFB-0121-FF82-0F3825AC4C3B}" dt="2024-02-16T15:06:39.729" v="6" actId="1076"/>
          <ac:spMkLst>
            <pc:docMk/>
            <pc:sldMk cId="2989216846" sldId="327"/>
            <ac:spMk id="13" creationId="{A6870008-57C8-BB3B-5799-F1ACEC7D06B7}"/>
          </ac:spMkLst>
        </pc:spChg>
        <pc:spChg chg="mod">
          <ac:chgData name="Laura Dunn" userId="S::laudunn@toh.ca::a1b48991-b855-4e9d-9b46-097d553f086f" providerId="AD" clId="Web-{8B4CB04E-6DFB-0121-FF82-0F3825AC4C3B}" dt="2024-02-16T15:06:29.869" v="5" actId="1076"/>
          <ac:spMkLst>
            <pc:docMk/>
            <pc:sldMk cId="2989216846" sldId="327"/>
            <ac:spMk id="14" creationId="{B8F0E10C-0B93-8AC6-6AA6-4A72A1327D2A}"/>
          </ac:spMkLst>
        </pc:spChg>
      </pc:sldChg>
    </pc:docChg>
  </pc:docChgLst>
  <pc:docChgLst>
    <pc:chgData name="Laura Dunn" userId="a1b48991-b855-4e9d-9b46-097d553f086f" providerId="ADAL" clId="{E710CED6-5A3E-4E8B-B3C4-4D6728F71479}"/>
    <pc:docChg chg="addSld delSld modSld">
      <pc:chgData name="Laura Dunn" userId="a1b48991-b855-4e9d-9b46-097d553f086f" providerId="ADAL" clId="{E710CED6-5A3E-4E8B-B3C4-4D6728F71479}" dt="2024-12-02T19:59:25.253" v="1" actId="47"/>
      <pc:docMkLst>
        <pc:docMk/>
      </pc:docMkLst>
      <pc:sldChg chg="del">
        <pc:chgData name="Laura Dunn" userId="a1b48991-b855-4e9d-9b46-097d553f086f" providerId="ADAL" clId="{E710CED6-5A3E-4E8B-B3C4-4D6728F71479}" dt="2024-12-02T19:59:25.253" v="1" actId="47"/>
        <pc:sldMkLst>
          <pc:docMk/>
          <pc:sldMk cId="2989216846" sldId="327"/>
        </pc:sldMkLst>
      </pc:sldChg>
      <pc:sldChg chg="add">
        <pc:chgData name="Laura Dunn" userId="a1b48991-b855-4e9d-9b46-097d553f086f" providerId="ADAL" clId="{E710CED6-5A3E-4E8B-B3C4-4D6728F71479}" dt="2024-12-02T19:59:22.877" v="0"/>
        <pc:sldMkLst>
          <pc:docMk/>
          <pc:sldMk cId="1638391698" sldId="328"/>
        </pc:sldMkLst>
      </pc:sldChg>
    </pc:docChg>
  </pc:docChgLst>
  <pc:docChgLst>
    <pc:chgData name="Laura Dunn" userId="S::laudunn@toh.ca::a1b48991-b855-4e9d-9b46-097d553f086f" providerId="AD" clId="Web-{A31F6E03-C134-AF4A-D09E-8D5DB565345F}"/>
    <pc:docChg chg="addSld modSld sldOrd">
      <pc:chgData name="Laura Dunn" userId="S::laudunn@toh.ca::a1b48991-b855-4e9d-9b46-097d553f086f" providerId="AD" clId="Web-{A31F6E03-C134-AF4A-D09E-8D5DB565345F}" dt="2024-02-16T14:27:32.939" v="10" actId="1076"/>
      <pc:docMkLst>
        <pc:docMk/>
      </pc:docMkLst>
      <pc:sldChg chg="modSp add ord">
        <pc:chgData name="Laura Dunn" userId="S::laudunn@toh.ca::a1b48991-b855-4e9d-9b46-097d553f086f" providerId="AD" clId="Web-{A31F6E03-C134-AF4A-D09E-8D5DB565345F}" dt="2024-02-16T14:27:32.939" v="10" actId="1076"/>
        <pc:sldMkLst>
          <pc:docMk/>
          <pc:sldMk cId="2989216846" sldId="327"/>
        </pc:sldMkLst>
        <pc:spChg chg="mod">
          <ac:chgData name="Laura Dunn" userId="S::laudunn@toh.ca::a1b48991-b855-4e9d-9b46-097d553f086f" providerId="AD" clId="Web-{A31F6E03-C134-AF4A-D09E-8D5DB565345F}" dt="2024-02-16T14:27:32.939" v="10" actId="1076"/>
          <ac:spMkLst>
            <pc:docMk/>
            <pc:sldMk cId="2989216846" sldId="327"/>
            <ac:spMk id="13" creationId="{A6870008-57C8-BB3B-5799-F1ACEC7D06B7}"/>
          </ac:spMkLst>
        </pc:spChg>
      </pc:sldChg>
    </pc:docChg>
  </pc:docChgLst>
  <pc:docChgLst>
    <pc:chgData name="Laura Dunn" userId="S::laudunn@toh.ca::a1b48991-b855-4e9d-9b46-097d553f086f" providerId="AD" clId="Web-{FAAEEDAF-7CB2-14AA-17CC-8992DBE900B7}"/>
    <pc:docChg chg="modSld">
      <pc:chgData name="Laura Dunn" userId="S::laudunn@toh.ca::a1b48991-b855-4e9d-9b46-097d553f086f" providerId="AD" clId="Web-{FAAEEDAF-7CB2-14AA-17CC-8992DBE900B7}" dt="2024-02-16T15:09:49.574" v="1" actId="20577"/>
      <pc:docMkLst>
        <pc:docMk/>
      </pc:docMkLst>
      <pc:sldChg chg="modSp">
        <pc:chgData name="Laura Dunn" userId="S::laudunn@toh.ca::a1b48991-b855-4e9d-9b46-097d553f086f" providerId="AD" clId="Web-{FAAEEDAF-7CB2-14AA-17CC-8992DBE900B7}" dt="2024-02-16T15:09:49.574" v="1" actId="20577"/>
        <pc:sldMkLst>
          <pc:docMk/>
          <pc:sldMk cId="2989216846" sldId="327"/>
        </pc:sldMkLst>
        <pc:spChg chg="mod">
          <ac:chgData name="Laura Dunn" userId="S::laudunn@toh.ca::a1b48991-b855-4e9d-9b46-097d553f086f" providerId="AD" clId="Web-{FAAEEDAF-7CB2-14AA-17CC-8992DBE900B7}" dt="2024-02-16T15:09:49.574" v="1" actId="20577"/>
          <ac:spMkLst>
            <pc:docMk/>
            <pc:sldMk cId="2989216846" sldId="327"/>
            <ac:spMk id="13" creationId="{A6870008-57C8-BB3B-5799-F1ACEC7D06B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4636"/>
            </a:lvl1pPr>
          </a:lstStyle>
          <a:p>
            <a:r>
              <a:rPr lang="en-US"/>
              <a:t>Click to edit Master title style</a:t>
            </a:r>
          </a:p>
        </p:txBody>
      </p:sp>
      <p:sp>
        <p:nvSpPr>
          <p:cNvPr id="3" name="Subtitle 2"/>
          <p:cNvSpPr>
            <a:spLocks noGrp="1"/>
          </p:cNvSpPr>
          <p:nvPr>
            <p:ph type="subTitle" idx="1"/>
          </p:nvPr>
        </p:nvSpPr>
        <p:spPr>
          <a:xfrm>
            <a:off x="971550" y="5282989"/>
            <a:ext cx="5829300" cy="2428451"/>
          </a:xfrm>
        </p:spPr>
        <p:txBody>
          <a:bodyPr/>
          <a:lstStyle>
            <a:lvl1pPr marL="0" indent="0" algn="ctr">
              <a:buNone/>
              <a:defRPr sz="1854"/>
            </a:lvl1pPr>
            <a:lvl2pPr marL="353278" indent="0" algn="ctr">
              <a:buNone/>
              <a:defRPr sz="1545"/>
            </a:lvl2pPr>
            <a:lvl3pPr marL="706557" indent="0" algn="ctr">
              <a:buNone/>
              <a:defRPr sz="1391"/>
            </a:lvl3pPr>
            <a:lvl4pPr marL="1059835" indent="0" algn="ctr">
              <a:buNone/>
              <a:defRPr sz="1236"/>
            </a:lvl4pPr>
            <a:lvl5pPr marL="1413114" indent="0" algn="ctr">
              <a:buNone/>
              <a:defRPr sz="1236"/>
            </a:lvl5pPr>
            <a:lvl6pPr marL="1766392" indent="0" algn="ctr">
              <a:buNone/>
              <a:defRPr sz="1236"/>
            </a:lvl6pPr>
            <a:lvl7pPr marL="2119671" indent="0" algn="ctr">
              <a:buNone/>
              <a:defRPr sz="1236"/>
            </a:lvl7pPr>
            <a:lvl8pPr marL="2472949" indent="0" algn="ctr">
              <a:buNone/>
              <a:defRPr sz="1236"/>
            </a:lvl8pPr>
            <a:lvl9pPr marL="2826228" indent="0" algn="ctr">
              <a:buNone/>
              <a:defRPr sz="1236"/>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793266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651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2522772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1" y="5282989"/>
            <a:ext cx="5829300" cy="2428451"/>
          </a:xfrm>
        </p:spPr>
        <p:txBody>
          <a:bodyPr/>
          <a:lstStyle>
            <a:lvl1pPr marL="0" indent="0" algn="ctr">
              <a:buNone/>
              <a:defRPr sz="2040"/>
            </a:lvl1pPr>
            <a:lvl2pPr marL="388616" indent="0" algn="ctr">
              <a:buNone/>
              <a:defRPr sz="1700"/>
            </a:lvl2pPr>
            <a:lvl3pPr marL="777232" indent="0" algn="ctr">
              <a:buNone/>
              <a:defRPr sz="1530"/>
            </a:lvl3pPr>
            <a:lvl4pPr marL="1165847" indent="0" algn="ctr">
              <a:buNone/>
              <a:defRPr sz="1360"/>
            </a:lvl4pPr>
            <a:lvl5pPr marL="1554463" indent="0" algn="ctr">
              <a:buNone/>
              <a:defRPr sz="1360"/>
            </a:lvl5pPr>
            <a:lvl6pPr marL="1943079" indent="0" algn="ctr">
              <a:buNone/>
              <a:defRPr sz="1360"/>
            </a:lvl6pPr>
            <a:lvl7pPr marL="2331695" indent="0" algn="ctr">
              <a:buNone/>
              <a:defRPr sz="1360"/>
            </a:lvl7pPr>
            <a:lvl8pPr marL="2720309" indent="0" algn="ctr">
              <a:buNone/>
              <a:defRPr sz="1360"/>
            </a:lvl8pPr>
            <a:lvl9pPr marL="3108925"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9997020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2851868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9"/>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16" indent="0">
              <a:buNone/>
              <a:defRPr sz="1700">
                <a:solidFill>
                  <a:schemeClr val="tx1">
                    <a:tint val="75000"/>
                  </a:schemeClr>
                </a:solidFill>
              </a:defRPr>
            </a:lvl2pPr>
            <a:lvl3pPr marL="777232" indent="0">
              <a:buNone/>
              <a:defRPr sz="1530">
                <a:solidFill>
                  <a:schemeClr val="tx1">
                    <a:tint val="75000"/>
                  </a:schemeClr>
                </a:solidFill>
              </a:defRPr>
            </a:lvl3pPr>
            <a:lvl4pPr marL="1165847" indent="0">
              <a:buNone/>
              <a:defRPr sz="1360">
                <a:solidFill>
                  <a:schemeClr val="tx1">
                    <a:tint val="75000"/>
                  </a:schemeClr>
                </a:solidFill>
              </a:defRPr>
            </a:lvl4pPr>
            <a:lvl5pPr marL="1554463" indent="0">
              <a:buNone/>
              <a:defRPr sz="1360">
                <a:solidFill>
                  <a:schemeClr val="tx1">
                    <a:tint val="75000"/>
                  </a:schemeClr>
                </a:solidFill>
              </a:defRPr>
            </a:lvl5pPr>
            <a:lvl6pPr marL="1943079" indent="0">
              <a:buNone/>
              <a:defRPr sz="1360">
                <a:solidFill>
                  <a:schemeClr val="tx1">
                    <a:tint val="75000"/>
                  </a:schemeClr>
                </a:solidFill>
              </a:defRPr>
            </a:lvl6pPr>
            <a:lvl7pPr marL="2331695" indent="0">
              <a:buNone/>
              <a:defRPr sz="1360">
                <a:solidFill>
                  <a:schemeClr val="tx1">
                    <a:tint val="75000"/>
                  </a:schemeClr>
                </a:solidFill>
              </a:defRPr>
            </a:lvl7pPr>
            <a:lvl8pPr marL="2720309" indent="0">
              <a:buNone/>
              <a:defRPr sz="1360">
                <a:solidFill>
                  <a:schemeClr val="tx1">
                    <a:tint val="75000"/>
                  </a:schemeClr>
                </a:solidFill>
              </a:defRPr>
            </a:lvl8pPr>
            <a:lvl9pPr marL="3108925"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866102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7"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585320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16" indent="0">
              <a:buNone/>
              <a:defRPr sz="1700" b="1"/>
            </a:lvl2pPr>
            <a:lvl3pPr marL="777232" indent="0">
              <a:buNone/>
              <a:defRPr sz="1530" b="1"/>
            </a:lvl3pPr>
            <a:lvl4pPr marL="1165847" indent="0">
              <a:buNone/>
              <a:defRPr sz="1360" b="1"/>
            </a:lvl4pPr>
            <a:lvl5pPr marL="1554463" indent="0">
              <a:buNone/>
              <a:defRPr sz="1360" b="1"/>
            </a:lvl5pPr>
            <a:lvl6pPr marL="1943079" indent="0">
              <a:buNone/>
              <a:defRPr sz="1360" b="1"/>
            </a:lvl6pPr>
            <a:lvl7pPr marL="2331695" indent="0">
              <a:buNone/>
              <a:defRPr sz="1360" b="1"/>
            </a:lvl7pPr>
            <a:lvl8pPr marL="2720309" indent="0">
              <a:buNone/>
              <a:defRPr sz="1360" b="1"/>
            </a:lvl8pPr>
            <a:lvl9pPr marL="3108925"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3" cy="1208404"/>
          </a:xfrm>
        </p:spPr>
        <p:txBody>
          <a:bodyPr anchor="b"/>
          <a:lstStyle>
            <a:lvl1pPr marL="0" indent="0">
              <a:buNone/>
              <a:defRPr sz="2040" b="1"/>
            </a:lvl1pPr>
            <a:lvl2pPr marL="388616" indent="0">
              <a:buNone/>
              <a:defRPr sz="1700" b="1"/>
            </a:lvl2pPr>
            <a:lvl3pPr marL="777232" indent="0">
              <a:buNone/>
              <a:defRPr sz="1530" b="1"/>
            </a:lvl3pPr>
            <a:lvl4pPr marL="1165847" indent="0">
              <a:buNone/>
              <a:defRPr sz="1360" b="1"/>
            </a:lvl4pPr>
            <a:lvl5pPr marL="1554463" indent="0">
              <a:buNone/>
              <a:defRPr sz="1360" b="1"/>
            </a:lvl5pPr>
            <a:lvl6pPr marL="1943079" indent="0">
              <a:buNone/>
              <a:defRPr sz="1360" b="1"/>
            </a:lvl6pPr>
            <a:lvl7pPr marL="2331695" indent="0">
              <a:buNone/>
              <a:defRPr sz="1360" b="1"/>
            </a:lvl7pPr>
            <a:lvl8pPr marL="2720309" indent="0">
              <a:buNone/>
              <a:defRPr sz="1360" b="1"/>
            </a:lvl8pPr>
            <a:lvl9pPr marL="3108925"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3"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70760C5-09C6-4343-B9A5-08EF06F5C243}" type="datetimeFigureOut">
              <a:rPr lang="en-CA" smtClean="0"/>
              <a:t>2024-12-02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7229830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0760C5-09C6-4343-B9A5-08EF06F5C243}" type="datetimeFigureOut">
              <a:rPr lang="en-CA" smtClean="0"/>
              <a:t>2024-12-02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40870857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0760C5-09C6-4343-B9A5-08EF06F5C243}" type="datetimeFigureOut">
              <a:rPr lang="en-CA" smtClean="0"/>
              <a:t>2024-12-02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9257175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3" y="1448226"/>
            <a:ext cx="3934777"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1"/>
            <a:ext cx="2506801" cy="5590329"/>
          </a:xfrm>
        </p:spPr>
        <p:txBody>
          <a:bodyPr/>
          <a:lstStyle>
            <a:lvl1pPr marL="0" indent="0">
              <a:buNone/>
              <a:defRPr sz="1360"/>
            </a:lvl1pPr>
            <a:lvl2pPr marL="388616" indent="0">
              <a:buNone/>
              <a:defRPr sz="1190"/>
            </a:lvl2pPr>
            <a:lvl3pPr marL="777232" indent="0">
              <a:buNone/>
              <a:defRPr sz="1020"/>
            </a:lvl3pPr>
            <a:lvl4pPr marL="1165847" indent="0">
              <a:buNone/>
              <a:defRPr sz="850"/>
            </a:lvl4pPr>
            <a:lvl5pPr marL="1554463" indent="0">
              <a:buNone/>
              <a:defRPr sz="850"/>
            </a:lvl5pPr>
            <a:lvl6pPr marL="1943079" indent="0">
              <a:buNone/>
              <a:defRPr sz="850"/>
            </a:lvl6pPr>
            <a:lvl7pPr marL="2331695" indent="0">
              <a:buNone/>
              <a:defRPr sz="850"/>
            </a:lvl7pPr>
            <a:lvl8pPr marL="2720309" indent="0">
              <a:buNone/>
              <a:defRPr sz="850"/>
            </a:lvl8pPr>
            <a:lvl9pPr marL="3108925"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749224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3559287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3" y="1448226"/>
            <a:ext cx="3934777" cy="7147983"/>
          </a:xfrm>
        </p:spPr>
        <p:txBody>
          <a:bodyPr anchor="t"/>
          <a:lstStyle>
            <a:lvl1pPr marL="0" indent="0">
              <a:buNone/>
              <a:defRPr sz="2720"/>
            </a:lvl1pPr>
            <a:lvl2pPr marL="388616" indent="0">
              <a:buNone/>
              <a:defRPr sz="2380"/>
            </a:lvl2pPr>
            <a:lvl3pPr marL="777232" indent="0">
              <a:buNone/>
              <a:defRPr sz="2040"/>
            </a:lvl3pPr>
            <a:lvl4pPr marL="1165847" indent="0">
              <a:buNone/>
              <a:defRPr sz="1700"/>
            </a:lvl4pPr>
            <a:lvl5pPr marL="1554463" indent="0">
              <a:buNone/>
              <a:defRPr sz="1700"/>
            </a:lvl5pPr>
            <a:lvl6pPr marL="1943079" indent="0">
              <a:buNone/>
              <a:defRPr sz="1700"/>
            </a:lvl6pPr>
            <a:lvl7pPr marL="2331695" indent="0">
              <a:buNone/>
              <a:defRPr sz="1700"/>
            </a:lvl7pPr>
            <a:lvl8pPr marL="2720309" indent="0">
              <a:buNone/>
              <a:defRPr sz="1700"/>
            </a:lvl8pPr>
            <a:lvl9pPr marL="3108925"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1"/>
            <a:ext cx="2506801" cy="5590329"/>
          </a:xfrm>
        </p:spPr>
        <p:txBody>
          <a:bodyPr/>
          <a:lstStyle>
            <a:lvl1pPr marL="0" indent="0">
              <a:buNone/>
              <a:defRPr sz="1360"/>
            </a:lvl1pPr>
            <a:lvl2pPr marL="388616" indent="0">
              <a:buNone/>
              <a:defRPr sz="1190"/>
            </a:lvl2pPr>
            <a:lvl3pPr marL="777232" indent="0">
              <a:buNone/>
              <a:defRPr sz="1020"/>
            </a:lvl3pPr>
            <a:lvl4pPr marL="1165847" indent="0">
              <a:buNone/>
              <a:defRPr sz="850"/>
            </a:lvl4pPr>
            <a:lvl5pPr marL="1554463" indent="0">
              <a:buNone/>
              <a:defRPr sz="850"/>
            </a:lvl5pPr>
            <a:lvl6pPr marL="1943079" indent="0">
              <a:buNone/>
              <a:defRPr sz="850"/>
            </a:lvl6pPr>
            <a:lvl7pPr marL="2331695" indent="0">
              <a:buNone/>
              <a:defRPr sz="850"/>
            </a:lvl7pPr>
            <a:lvl8pPr marL="2720309" indent="0">
              <a:buNone/>
              <a:defRPr sz="850"/>
            </a:lvl8pPr>
            <a:lvl9pPr marL="3108925"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738517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5414808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723367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4636"/>
            </a:lvl1pPr>
          </a:lstStyle>
          <a:p>
            <a:r>
              <a:rPr lang="en-US"/>
              <a:t>Click to edit Master title style</a:t>
            </a:r>
          </a:p>
        </p:txBody>
      </p:sp>
      <p:sp>
        <p:nvSpPr>
          <p:cNvPr id="3" name="Text Placeholder 2"/>
          <p:cNvSpPr>
            <a:spLocks noGrp="1"/>
          </p:cNvSpPr>
          <p:nvPr>
            <p:ph type="body" idx="1"/>
          </p:nvPr>
        </p:nvSpPr>
        <p:spPr>
          <a:xfrm>
            <a:off x="530305" y="6731215"/>
            <a:ext cx="6703695" cy="2200274"/>
          </a:xfrm>
        </p:spPr>
        <p:txBody>
          <a:bodyPr/>
          <a:lstStyle>
            <a:lvl1pPr marL="0" indent="0">
              <a:buNone/>
              <a:defRPr sz="1854">
                <a:solidFill>
                  <a:schemeClr val="tx1"/>
                </a:solidFill>
              </a:defRPr>
            </a:lvl1pPr>
            <a:lvl2pPr marL="353278" indent="0">
              <a:buNone/>
              <a:defRPr sz="1545">
                <a:solidFill>
                  <a:schemeClr val="tx1">
                    <a:tint val="75000"/>
                  </a:schemeClr>
                </a:solidFill>
              </a:defRPr>
            </a:lvl2pPr>
            <a:lvl3pPr marL="706557" indent="0">
              <a:buNone/>
              <a:defRPr sz="1391">
                <a:solidFill>
                  <a:schemeClr val="tx1">
                    <a:tint val="75000"/>
                  </a:schemeClr>
                </a:solidFill>
              </a:defRPr>
            </a:lvl3pPr>
            <a:lvl4pPr marL="1059835" indent="0">
              <a:buNone/>
              <a:defRPr sz="1236">
                <a:solidFill>
                  <a:schemeClr val="tx1">
                    <a:tint val="75000"/>
                  </a:schemeClr>
                </a:solidFill>
              </a:defRPr>
            </a:lvl4pPr>
            <a:lvl5pPr marL="1413114" indent="0">
              <a:buNone/>
              <a:defRPr sz="1236">
                <a:solidFill>
                  <a:schemeClr val="tx1">
                    <a:tint val="75000"/>
                  </a:schemeClr>
                </a:solidFill>
              </a:defRPr>
            </a:lvl5pPr>
            <a:lvl6pPr marL="1766392" indent="0">
              <a:buNone/>
              <a:defRPr sz="1236">
                <a:solidFill>
                  <a:schemeClr val="tx1">
                    <a:tint val="75000"/>
                  </a:schemeClr>
                </a:solidFill>
              </a:defRPr>
            </a:lvl6pPr>
            <a:lvl7pPr marL="2119671" indent="0">
              <a:buNone/>
              <a:defRPr sz="1236">
                <a:solidFill>
                  <a:schemeClr val="tx1">
                    <a:tint val="75000"/>
                  </a:schemeClr>
                </a:solidFill>
              </a:defRPr>
            </a:lvl7pPr>
            <a:lvl8pPr marL="2472949" indent="0">
              <a:buNone/>
              <a:defRPr sz="1236">
                <a:solidFill>
                  <a:schemeClr val="tx1">
                    <a:tint val="75000"/>
                  </a:schemeClr>
                </a:solidFill>
              </a:defRPr>
            </a:lvl8pPr>
            <a:lvl9pPr marL="2826228" indent="0">
              <a:buNone/>
              <a:defRPr sz="1236">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35510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57890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1854" b="1"/>
            </a:lvl1pPr>
            <a:lvl2pPr marL="353278" indent="0">
              <a:buNone/>
              <a:defRPr sz="1545" b="1"/>
            </a:lvl2pPr>
            <a:lvl3pPr marL="706557" indent="0">
              <a:buNone/>
              <a:defRPr sz="1391" b="1"/>
            </a:lvl3pPr>
            <a:lvl4pPr marL="1059835" indent="0">
              <a:buNone/>
              <a:defRPr sz="1236" b="1"/>
            </a:lvl4pPr>
            <a:lvl5pPr marL="1413114" indent="0">
              <a:buNone/>
              <a:defRPr sz="1236" b="1"/>
            </a:lvl5pPr>
            <a:lvl6pPr marL="1766392" indent="0">
              <a:buNone/>
              <a:defRPr sz="1236" b="1"/>
            </a:lvl6pPr>
            <a:lvl7pPr marL="2119671" indent="0">
              <a:buNone/>
              <a:defRPr sz="1236" b="1"/>
            </a:lvl7pPr>
            <a:lvl8pPr marL="2472949" indent="0">
              <a:buNone/>
              <a:defRPr sz="1236" b="1"/>
            </a:lvl8pPr>
            <a:lvl9pPr marL="2826228" indent="0">
              <a:buNone/>
              <a:defRPr sz="1236"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1854" b="1"/>
            </a:lvl1pPr>
            <a:lvl2pPr marL="353278" indent="0">
              <a:buNone/>
              <a:defRPr sz="1545" b="1"/>
            </a:lvl2pPr>
            <a:lvl3pPr marL="706557" indent="0">
              <a:buNone/>
              <a:defRPr sz="1391" b="1"/>
            </a:lvl3pPr>
            <a:lvl4pPr marL="1059835" indent="0">
              <a:buNone/>
              <a:defRPr sz="1236" b="1"/>
            </a:lvl4pPr>
            <a:lvl5pPr marL="1413114" indent="0">
              <a:buNone/>
              <a:defRPr sz="1236" b="1"/>
            </a:lvl5pPr>
            <a:lvl6pPr marL="1766392" indent="0">
              <a:buNone/>
              <a:defRPr sz="1236" b="1"/>
            </a:lvl6pPr>
            <a:lvl7pPr marL="2119671" indent="0">
              <a:buNone/>
              <a:defRPr sz="1236" b="1"/>
            </a:lvl7pPr>
            <a:lvl8pPr marL="2472949" indent="0">
              <a:buNone/>
              <a:defRPr sz="1236" b="1"/>
            </a:lvl8pPr>
            <a:lvl9pPr marL="2826228" indent="0">
              <a:buNone/>
              <a:defRPr sz="1236"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173276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752995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68818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473"/>
            </a:lvl1pPr>
          </a:lstStyle>
          <a:p>
            <a:r>
              <a:rPr lang="en-US"/>
              <a:t>Click to edit Master title style</a:t>
            </a:r>
          </a:p>
        </p:txBody>
      </p:sp>
      <p:sp>
        <p:nvSpPr>
          <p:cNvPr id="3" name="Content Placeholder 2"/>
          <p:cNvSpPr>
            <a:spLocks noGrp="1"/>
          </p:cNvSpPr>
          <p:nvPr>
            <p:ph idx="1"/>
          </p:nvPr>
        </p:nvSpPr>
        <p:spPr>
          <a:xfrm>
            <a:off x="3304282" y="1448226"/>
            <a:ext cx="3934778" cy="7147983"/>
          </a:xfrm>
        </p:spPr>
        <p:txBody>
          <a:bodyPr/>
          <a:lstStyle>
            <a:lvl1pPr>
              <a:defRPr sz="2473"/>
            </a:lvl1pPr>
            <a:lvl2pPr>
              <a:defRPr sz="2164"/>
            </a:lvl2pPr>
            <a:lvl3pPr>
              <a:defRPr sz="1854"/>
            </a:lvl3pPr>
            <a:lvl4pPr>
              <a:defRPr sz="1545"/>
            </a:lvl4pPr>
            <a:lvl5pPr>
              <a:defRPr sz="1545"/>
            </a:lvl5pPr>
            <a:lvl6pPr>
              <a:defRPr sz="1545"/>
            </a:lvl6pPr>
            <a:lvl7pPr>
              <a:defRPr sz="1545"/>
            </a:lvl7pPr>
            <a:lvl8pPr>
              <a:defRPr sz="1545"/>
            </a:lvl8pPr>
            <a:lvl9pPr>
              <a:defRPr sz="154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236"/>
            </a:lvl1pPr>
            <a:lvl2pPr marL="353278" indent="0">
              <a:buNone/>
              <a:defRPr sz="1082"/>
            </a:lvl2pPr>
            <a:lvl3pPr marL="706557" indent="0">
              <a:buNone/>
              <a:defRPr sz="927"/>
            </a:lvl3pPr>
            <a:lvl4pPr marL="1059835" indent="0">
              <a:buNone/>
              <a:defRPr sz="773"/>
            </a:lvl4pPr>
            <a:lvl5pPr marL="1413114" indent="0">
              <a:buNone/>
              <a:defRPr sz="773"/>
            </a:lvl5pPr>
            <a:lvl6pPr marL="1766392" indent="0">
              <a:buNone/>
              <a:defRPr sz="773"/>
            </a:lvl6pPr>
            <a:lvl7pPr marL="2119671" indent="0">
              <a:buNone/>
              <a:defRPr sz="773"/>
            </a:lvl7pPr>
            <a:lvl8pPr marL="2472949" indent="0">
              <a:buNone/>
              <a:defRPr sz="773"/>
            </a:lvl8pPr>
            <a:lvl9pPr marL="2826228" indent="0">
              <a:buNone/>
              <a:defRPr sz="773"/>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72463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473"/>
            </a:lvl1pPr>
          </a:lstStyle>
          <a:p>
            <a:r>
              <a:rPr lang="en-US"/>
              <a:t>Click to edit Master title style</a:t>
            </a:r>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473"/>
            </a:lvl1pPr>
            <a:lvl2pPr marL="353278" indent="0">
              <a:buNone/>
              <a:defRPr sz="2164"/>
            </a:lvl2pPr>
            <a:lvl3pPr marL="706557" indent="0">
              <a:buNone/>
              <a:defRPr sz="1854"/>
            </a:lvl3pPr>
            <a:lvl4pPr marL="1059835" indent="0">
              <a:buNone/>
              <a:defRPr sz="1545"/>
            </a:lvl4pPr>
            <a:lvl5pPr marL="1413114" indent="0">
              <a:buNone/>
              <a:defRPr sz="1545"/>
            </a:lvl5pPr>
            <a:lvl6pPr marL="1766392" indent="0">
              <a:buNone/>
              <a:defRPr sz="1545"/>
            </a:lvl6pPr>
            <a:lvl7pPr marL="2119671" indent="0">
              <a:buNone/>
              <a:defRPr sz="1545"/>
            </a:lvl7pPr>
            <a:lvl8pPr marL="2472949" indent="0">
              <a:buNone/>
              <a:defRPr sz="1545"/>
            </a:lvl8pPr>
            <a:lvl9pPr marL="2826228" indent="0">
              <a:buNone/>
              <a:defRPr sz="1545"/>
            </a:lvl9pPr>
          </a:lstStyle>
          <a:p>
            <a:endParaRPr lang="en-US"/>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236"/>
            </a:lvl1pPr>
            <a:lvl2pPr marL="353278" indent="0">
              <a:buNone/>
              <a:defRPr sz="1082"/>
            </a:lvl2pPr>
            <a:lvl3pPr marL="706557" indent="0">
              <a:buNone/>
              <a:defRPr sz="927"/>
            </a:lvl3pPr>
            <a:lvl4pPr marL="1059835" indent="0">
              <a:buNone/>
              <a:defRPr sz="773"/>
            </a:lvl4pPr>
            <a:lvl5pPr marL="1413114" indent="0">
              <a:buNone/>
              <a:defRPr sz="773"/>
            </a:lvl5pPr>
            <a:lvl6pPr marL="1766392" indent="0">
              <a:buNone/>
              <a:defRPr sz="773"/>
            </a:lvl6pPr>
            <a:lvl7pPr marL="2119671" indent="0">
              <a:buNone/>
              <a:defRPr sz="773"/>
            </a:lvl7pPr>
            <a:lvl8pPr marL="2472949" indent="0">
              <a:buNone/>
              <a:defRPr sz="773"/>
            </a:lvl8pPr>
            <a:lvl9pPr marL="2826228" indent="0">
              <a:buNone/>
              <a:defRPr sz="773"/>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54521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927">
                <a:solidFill>
                  <a:schemeClr val="tx1">
                    <a:tint val="75000"/>
                  </a:schemeClr>
                </a:solidFill>
              </a:defRPr>
            </a:lvl1pPr>
          </a:lstStyle>
          <a:p>
            <a:fld id="{C764DE79-268F-4C1A-8933-263129D2AF90}" type="datetimeFigureOut">
              <a:rPr lang="en-US" dirty="0"/>
              <a:t>12/2/2024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927">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927">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26124151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F70760C5-09C6-4343-B9A5-08EF06F5C243}" type="datetimeFigureOut">
              <a:rPr lang="en-CA" smtClean="0"/>
              <a:t>2024-12-02</a:t>
            </a:fld>
            <a:endParaRPr lang="en-CA"/>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8E624044-7726-4473-8343-C2078F3DA86D}" type="slidenum">
              <a:rPr lang="en-CA" smtClean="0"/>
              <a:t>‹#›</a:t>
            </a:fld>
            <a:endParaRPr lang="en-CA"/>
          </a:p>
        </p:txBody>
      </p:sp>
    </p:spTree>
    <p:extLst>
      <p:ext uri="{BB962C8B-B14F-4D97-AF65-F5344CB8AC3E}">
        <p14:creationId xmlns:p14="http://schemas.microsoft.com/office/powerpoint/2010/main" val="149456702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77232"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07" indent="-194307" algn="l" defTabSz="777232"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23" indent="-194307" algn="l" defTabSz="777232"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39" indent="-194307" algn="l" defTabSz="777232"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55"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70"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386"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02"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18"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33"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32" rtl="0" eaLnBrk="1" latinLnBrk="0" hangingPunct="1">
        <a:defRPr sz="1530" kern="1200">
          <a:solidFill>
            <a:schemeClr val="tx1"/>
          </a:solidFill>
          <a:latin typeface="+mn-lt"/>
          <a:ea typeface="+mn-ea"/>
          <a:cs typeface="+mn-cs"/>
        </a:defRPr>
      </a:lvl1pPr>
      <a:lvl2pPr marL="388616" algn="l" defTabSz="777232" rtl="0" eaLnBrk="1" latinLnBrk="0" hangingPunct="1">
        <a:defRPr sz="1530" kern="1200">
          <a:solidFill>
            <a:schemeClr val="tx1"/>
          </a:solidFill>
          <a:latin typeface="+mn-lt"/>
          <a:ea typeface="+mn-ea"/>
          <a:cs typeface="+mn-cs"/>
        </a:defRPr>
      </a:lvl2pPr>
      <a:lvl3pPr marL="777232" algn="l" defTabSz="777232" rtl="0" eaLnBrk="1" latinLnBrk="0" hangingPunct="1">
        <a:defRPr sz="1530" kern="1200">
          <a:solidFill>
            <a:schemeClr val="tx1"/>
          </a:solidFill>
          <a:latin typeface="+mn-lt"/>
          <a:ea typeface="+mn-ea"/>
          <a:cs typeface="+mn-cs"/>
        </a:defRPr>
      </a:lvl3pPr>
      <a:lvl4pPr marL="1165847" algn="l" defTabSz="777232" rtl="0" eaLnBrk="1" latinLnBrk="0" hangingPunct="1">
        <a:defRPr sz="1530" kern="1200">
          <a:solidFill>
            <a:schemeClr val="tx1"/>
          </a:solidFill>
          <a:latin typeface="+mn-lt"/>
          <a:ea typeface="+mn-ea"/>
          <a:cs typeface="+mn-cs"/>
        </a:defRPr>
      </a:lvl4pPr>
      <a:lvl5pPr marL="1554463" algn="l" defTabSz="777232" rtl="0" eaLnBrk="1" latinLnBrk="0" hangingPunct="1">
        <a:defRPr sz="1530" kern="1200">
          <a:solidFill>
            <a:schemeClr val="tx1"/>
          </a:solidFill>
          <a:latin typeface="+mn-lt"/>
          <a:ea typeface="+mn-ea"/>
          <a:cs typeface="+mn-cs"/>
        </a:defRPr>
      </a:lvl5pPr>
      <a:lvl6pPr marL="1943079" algn="l" defTabSz="777232" rtl="0" eaLnBrk="1" latinLnBrk="0" hangingPunct="1">
        <a:defRPr sz="1530" kern="1200">
          <a:solidFill>
            <a:schemeClr val="tx1"/>
          </a:solidFill>
          <a:latin typeface="+mn-lt"/>
          <a:ea typeface="+mn-ea"/>
          <a:cs typeface="+mn-cs"/>
        </a:defRPr>
      </a:lvl6pPr>
      <a:lvl7pPr marL="2331695" algn="l" defTabSz="777232" rtl="0" eaLnBrk="1" latinLnBrk="0" hangingPunct="1">
        <a:defRPr sz="1530" kern="1200">
          <a:solidFill>
            <a:schemeClr val="tx1"/>
          </a:solidFill>
          <a:latin typeface="+mn-lt"/>
          <a:ea typeface="+mn-ea"/>
          <a:cs typeface="+mn-cs"/>
        </a:defRPr>
      </a:lvl7pPr>
      <a:lvl8pPr marL="2720309" algn="l" defTabSz="777232" rtl="0" eaLnBrk="1" latinLnBrk="0" hangingPunct="1">
        <a:defRPr sz="1530" kern="1200">
          <a:solidFill>
            <a:schemeClr val="tx1"/>
          </a:solidFill>
          <a:latin typeface="+mn-lt"/>
          <a:ea typeface="+mn-ea"/>
          <a:cs typeface="+mn-cs"/>
        </a:defRPr>
      </a:lvl8pPr>
      <a:lvl9pPr marL="3108925" algn="l" defTabSz="777232"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hyperlink" Target="https://www.aphasia.ca/participics" TargetMode="Externa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hyperlink" Target="https://www.aphasia.ca/participics" TargetMode="Externa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6.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s>
</file>

<file path=ppt/slides/_rels/slide5.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6.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820F36B-1165-8106-6531-4A22156AA99D}"/>
              </a:ext>
            </a:extLst>
          </p:cNvPr>
          <p:cNvSpPr txBox="1"/>
          <p:nvPr/>
        </p:nvSpPr>
        <p:spPr>
          <a:xfrm>
            <a:off x="782237" y="7611654"/>
            <a:ext cx="6207927" cy="1574074"/>
          </a:xfrm>
          <a:prstGeom prst="rect">
            <a:avLst/>
          </a:prstGeom>
          <a:noFill/>
        </p:spPr>
        <p:txBody>
          <a:bodyPr rot="0" spcFirstLastPara="0" vertOverflow="overflow" horzOverflow="overflow" vert="horz" wrap="square" lIns="89934" tIns="44967" rIns="89934" bIns="44967" numCol="1" spcCol="0" rtlCol="0" fromWordArt="0" anchor="t" anchorCtr="0" forceAA="0" compatLnSpc="1">
            <a:prstTxWarp prst="textNoShape">
              <a:avLst/>
            </a:prstTxWarp>
            <a:spAutoFit/>
          </a:bodyPr>
          <a:lstStyle/>
          <a:p>
            <a:pPr defTabSz="899367">
              <a:defRPr/>
            </a:pPr>
            <a:r>
              <a:rPr lang="en-US" sz="1377" i="1" dirty="0">
                <a:solidFill>
                  <a:prstClr val="black"/>
                </a:solidFill>
                <a:latin typeface="Calibri"/>
                <a:ea typeface="Open Sans"/>
                <a:cs typeface="Open Sans"/>
              </a:rPr>
              <a:t>Disclaimer: These materials were created using funding from the Provincial Community Stroke Rehabilitation Initiative and crafted by Aran Oberle, Speech Language Pathologist, with input from regional rehab programs. They are not meant to replace professional expertise. Readers should seek advice from a qualified healthcare provider for any concerns. The content of this PowerPoint can be adjusted to suit the needs of healthcare professionals. Users are accountable for confirming the accuracy and suitability of the information for their unique situations.</a:t>
            </a:r>
          </a:p>
        </p:txBody>
      </p:sp>
      <p:sp>
        <p:nvSpPr>
          <p:cNvPr id="8" name="TextBox 7">
            <a:extLst>
              <a:ext uri="{FF2B5EF4-FFF2-40B4-BE49-F238E27FC236}">
                <a16:creationId xmlns:a16="http://schemas.microsoft.com/office/drawing/2014/main" id="{F39DB895-8B62-40C9-A32B-E8F6B6FA410A}"/>
              </a:ext>
            </a:extLst>
          </p:cNvPr>
          <p:cNvSpPr txBox="1"/>
          <p:nvPr/>
        </p:nvSpPr>
        <p:spPr>
          <a:xfrm>
            <a:off x="692255" y="3571145"/>
            <a:ext cx="6387888" cy="2629252"/>
          </a:xfrm>
          <a:prstGeom prst="rect">
            <a:avLst/>
          </a:prstGeom>
          <a:noFill/>
        </p:spPr>
        <p:txBody>
          <a:bodyPr wrap="square">
            <a:spAutoFit/>
          </a:bodyPr>
          <a:lstStyle/>
          <a:p>
            <a:pPr algn="ctr" defTabSz="897392">
              <a:defRPr/>
            </a:pPr>
            <a:r>
              <a:rPr lang="en-CA" sz="5888" dirty="0">
                <a:solidFill>
                  <a:prstClr val="black"/>
                </a:solidFill>
                <a:latin typeface="Calibri"/>
                <a:ea typeface="Open Sans"/>
                <a:cs typeface="Calibri"/>
              </a:rPr>
              <a:t>PT</a:t>
            </a:r>
            <a:endParaRPr lang="en-US" sz="5888" dirty="0">
              <a:solidFill>
                <a:prstClr val="black"/>
              </a:solidFill>
              <a:latin typeface="Calibri"/>
              <a:ea typeface="Open Sans"/>
              <a:cs typeface="Calibri"/>
            </a:endParaRPr>
          </a:p>
          <a:p>
            <a:pPr algn="ctr" defTabSz="897392">
              <a:defRPr/>
            </a:pPr>
            <a:r>
              <a:rPr lang="en-CA" sz="5888" dirty="0">
                <a:solidFill>
                  <a:prstClr val="black"/>
                </a:solidFill>
                <a:latin typeface="Calibri"/>
                <a:ea typeface="Open Sans"/>
                <a:cs typeface="Calibri"/>
              </a:rPr>
              <a:t>Gym Activity Choice</a:t>
            </a:r>
            <a:endParaRPr lang="en-CA" sz="5888" dirty="0">
              <a:solidFill>
                <a:prstClr val="black"/>
              </a:solidFill>
              <a:latin typeface="Calibri"/>
              <a:ea typeface="Open Sans" panose="020B0606030504020204" pitchFamily="34" charset="0"/>
              <a:cs typeface="Calibri"/>
            </a:endParaRPr>
          </a:p>
          <a:p>
            <a:pPr algn="ctr" defTabSz="899367">
              <a:defRPr/>
            </a:pPr>
            <a:endParaRPr lang="en-US" sz="2360" b="1" dirty="0">
              <a:solidFill>
                <a:srgbClr val="E7E6E6">
                  <a:lumMod val="10000"/>
                </a:srgbClr>
              </a:solidFill>
              <a:latin typeface="Calibri"/>
              <a:ea typeface="+mn-lt"/>
              <a:cs typeface="Calibri" panose="020F0502020204030204"/>
            </a:endParaRPr>
          </a:p>
          <a:p>
            <a:pPr algn="ctr" defTabSz="899367">
              <a:defRPr/>
            </a:pPr>
            <a:r>
              <a:rPr lang="en-US" sz="2360" b="1" dirty="0">
                <a:solidFill>
                  <a:srgbClr val="E7E6E6">
                    <a:lumMod val="10000"/>
                  </a:srgbClr>
                </a:solidFill>
                <a:latin typeface="Calibri"/>
                <a:ea typeface="+mn-lt"/>
                <a:cs typeface="Calibri" panose="020F0502020204030204"/>
              </a:rPr>
              <a:t>Aphasia-friendly toolkit March 2024 </a:t>
            </a:r>
            <a:endParaRPr lang="en-US" sz="2360" b="1" dirty="0">
              <a:solidFill>
                <a:srgbClr val="E7E6E6">
                  <a:lumMod val="10000"/>
                </a:srgbClr>
              </a:solidFill>
              <a:latin typeface="Calibri"/>
              <a:cs typeface="Calibri"/>
            </a:endParaRPr>
          </a:p>
        </p:txBody>
      </p:sp>
      <p:pic>
        <p:nvPicPr>
          <p:cNvPr id="12" name="Graphic 11">
            <a:extLst>
              <a:ext uri="{FF2B5EF4-FFF2-40B4-BE49-F238E27FC236}">
                <a16:creationId xmlns:a16="http://schemas.microsoft.com/office/drawing/2014/main" id="{281D7713-493E-E832-5B32-52AAD6EF66F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191870" y="1007501"/>
            <a:ext cx="2798293" cy="1017560"/>
          </a:xfrm>
          <a:prstGeom prst="rect">
            <a:avLst/>
          </a:prstGeom>
        </p:spPr>
      </p:pic>
      <p:pic>
        <p:nvPicPr>
          <p:cNvPr id="4" name="Picture 3" descr="A logo for a company&#10;&#10;Description automatically generated">
            <a:extLst>
              <a:ext uri="{FF2B5EF4-FFF2-40B4-BE49-F238E27FC236}">
                <a16:creationId xmlns:a16="http://schemas.microsoft.com/office/drawing/2014/main" id="{BD3C9FC3-EE05-9FCD-C1A8-8F791827A2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2242" y="872673"/>
            <a:ext cx="2798293" cy="1287215"/>
          </a:xfrm>
          <a:prstGeom prst="rect">
            <a:avLst/>
          </a:prstGeom>
        </p:spPr>
      </p:pic>
    </p:spTree>
    <p:extLst>
      <p:ext uri="{BB962C8B-B14F-4D97-AF65-F5344CB8AC3E}">
        <p14:creationId xmlns:p14="http://schemas.microsoft.com/office/powerpoint/2010/main" val="1638391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400" b="1">
              <a:latin typeface="Century Gothic"/>
            </a:endParaRPr>
          </a:p>
        </p:txBody>
      </p:sp>
      <p:sp>
        <p:nvSpPr>
          <p:cNvPr id="24" name="TextBox 23">
            <a:extLst>
              <a:ext uri="{FF2B5EF4-FFF2-40B4-BE49-F238E27FC236}">
                <a16:creationId xmlns:a16="http://schemas.microsoft.com/office/drawing/2014/main" id="{22DE721B-C286-4AD7-AB9C-4B9E43ADBC83}"/>
              </a:ext>
            </a:extLst>
          </p:cNvPr>
          <p:cNvSpPr txBox="1"/>
          <p:nvPr/>
        </p:nvSpPr>
        <p:spPr>
          <a:xfrm>
            <a:off x="342538" y="121456"/>
            <a:ext cx="6470986"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CA" sz="2400" b="1">
                <a:latin typeface="Century Gothic"/>
              </a:rPr>
              <a:t>Physiotherapy</a:t>
            </a:r>
            <a:endParaRPr lang="en-US" sz="2400">
              <a:latin typeface="Century Gothic"/>
            </a:endParaRPr>
          </a:p>
        </p:txBody>
      </p:sp>
      <p:sp>
        <p:nvSpPr>
          <p:cNvPr id="15" name="TextBox 14">
            <a:extLst>
              <a:ext uri="{FF2B5EF4-FFF2-40B4-BE49-F238E27FC236}">
                <a16:creationId xmlns:a16="http://schemas.microsoft.com/office/drawing/2014/main" id="{7A2C9BE0-4A64-EDBF-41DE-2383369D931E}"/>
              </a:ext>
            </a:extLst>
          </p:cNvPr>
          <p:cNvSpPr txBox="1"/>
          <p:nvPr/>
        </p:nvSpPr>
        <p:spPr>
          <a:xfrm>
            <a:off x="2004625" y="4360887"/>
            <a:ext cx="3159803"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a:latin typeface="Century Gothic"/>
                <a:ea typeface="Calibri"/>
                <a:cs typeface="Calibri"/>
              </a:rPr>
              <a:t>Physiotherapist </a:t>
            </a:r>
            <a:r>
              <a:rPr lang="en-US" sz="2400">
                <a:latin typeface="Century Gothic"/>
                <a:ea typeface="Calibri"/>
                <a:cs typeface="Calibri"/>
              </a:rPr>
              <a:t>(</a:t>
            </a:r>
            <a:r>
              <a:rPr lang="en-US" sz="2400" b="1">
                <a:latin typeface="Century Gothic"/>
                <a:ea typeface="Calibri"/>
                <a:cs typeface="Calibri"/>
              </a:rPr>
              <a:t>PT</a:t>
            </a:r>
            <a:r>
              <a:rPr lang="en-US" sz="2400">
                <a:latin typeface="Century Gothic"/>
                <a:ea typeface="Calibri"/>
                <a:cs typeface="Calibri"/>
              </a:rPr>
              <a:t>)</a:t>
            </a:r>
            <a:endParaRPr lang="en-US" sz="2400">
              <a:latin typeface="Century Gothic"/>
            </a:endParaRPr>
          </a:p>
        </p:txBody>
      </p:sp>
      <p:sp>
        <p:nvSpPr>
          <p:cNvPr id="2" name="TextBox 1">
            <a:extLst>
              <a:ext uri="{FF2B5EF4-FFF2-40B4-BE49-F238E27FC236}">
                <a16:creationId xmlns:a16="http://schemas.microsoft.com/office/drawing/2014/main" id="{C9A40E1E-042C-7BBB-C9CA-AF25D6E28170}"/>
              </a:ext>
            </a:extLst>
          </p:cNvPr>
          <p:cNvSpPr txBox="1"/>
          <p:nvPr/>
        </p:nvSpPr>
        <p:spPr>
          <a:xfrm>
            <a:off x="1682211" y="8829786"/>
            <a:ext cx="4401229"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a:latin typeface="Century Gothic"/>
                <a:ea typeface="Calibri"/>
                <a:cs typeface="Calibri"/>
              </a:rPr>
              <a:t>Rehabilitation Assistant </a:t>
            </a:r>
            <a:r>
              <a:rPr lang="en-US" sz="2400">
                <a:latin typeface="Century Gothic"/>
                <a:ea typeface="Calibri"/>
                <a:cs typeface="Calibri"/>
              </a:rPr>
              <a:t>(</a:t>
            </a:r>
            <a:r>
              <a:rPr lang="en-US" sz="2400" b="1">
                <a:latin typeface="Century Gothic"/>
                <a:ea typeface="Calibri"/>
                <a:cs typeface="Calibri"/>
              </a:rPr>
              <a:t>RA</a:t>
            </a:r>
            <a:r>
              <a:rPr lang="en-US" sz="2400">
                <a:latin typeface="Century Gothic"/>
                <a:ea typeface="Calibri"/>
                <a:cs typeface="Calibri"/>
              </a:rPr>
              <a:t>)</a:t>
            </a:r>
            <a:endParaRPr lang="en-US" sz="2400">
              <a:latin typeface="Century Gothic"/>
            </a:endParaRPr>
          </a:p>
        </p:txBody>
      </p:sp>
      <p:sp>
        <p:nvSpPr>
          <p:cNvPr id="21" name="TextBox 20">
            <a:extLst>
              <a:ext uri="{FF2B5EF4-FFF2-40B4-BE49-F238E27FC236}">
                <a16:creationId xmlns:a16="http://schemas.microsoft.com/office/drawing/2014/main" id="{3324B594-157C-F3D1-001C-C658F12E7FDE}"/>
              </a:ext>
            </a:extLst>
          </p:cNvPr>
          <p:cNvSpPr txBox="1"/>
          <p:nvPr/>
        </p:nvSpPr>
        <p:spPr>
          <a:xfrm>
            <a:off x="3113926" y="823570"/>
            <a:ext cx="946827"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latin typeface="Century Gothic"/>
                <a:ea typeface="Calibri"/>
                <a:cs typeface="Calibri"/>
              </a:rPr>
              <a:t>with</a:t>
            </a:r>
            <a:endParaRPr lang="en-US"/>
          </a:p>
        </p:txBody>
      </p:sp>
      <p:pic>
        <p:nvPicPr>
          <p:cNvPr id="28" name="Picture 27">
            <a:extLst>
              <a:ext uri="{FF2B5EF4-FFF2-40B4-BE49-F238E27FC236}">
                <a16:creationId xmlns:a16="http://schemas.microsoft.com/office/drawing/2014/main" id="{7DE5517D-4F43-17C8-34DC-1C548E37F065}"/>
              </a:ext>
            </a:extLst>
          </p:cNvPr>
          <p:cNvPicPr>
            <a:picLocks noChangeAspect="1"/>
          </p:cNvPicPr>
          <p:nvPr/>
        </p:nvPicPr>
        <p:blipFill>
          <a:blip r:embed="rId3"/>
          <a:stretch>
            <a:fillRect/>
          </a:stretch>
        </p:blipFill>
        <p:spPr>
          <a:xfrm>
            <a:off x="2111593" y="1535512"/>
            <a:ext cx="2741685" cy="2743200"/>
          </a:xfrm>
          <a:prstGeom prst="rect">
            <a:avLst/>
          </a:prstGeom>
        </p:spPr>
      </p:pic>
      <p:pic>
        <p:nvPicPr>
          <p:cNvPr id="30" name="Picture 29" descr="A cartoon of a person hugging a person&#10;&#10;Description automatically generated">
            <a:extLst>
              <a:ext uri="{FF2B5EF4-FFF2-40B4-BE49-F238E27FC236}">
                <a16:creationId xmlns:a16="http://schemas.microsoft.com/office/drawing/2014/main" id="{FE55DA45-C56D-5227-C617-F34738329140}"/>
              </a:ext>
            </a:extLst>
          </p:cNvPr>
          <p:cNvPicPr>
            <a:picLocks noChangeAspect="1"/>
          </p:cNvPicPr>
          <p:nvPr/>
        </p:nvPicPr>
        <p:blipFill>
          <a:blip r:embed="rId4"/>
          <a:stretch>
            <a:fillRect/>
          </a:stretch>
        </p:blipFill>
        <p:spPr>
          <a:xfrm>
            <a:off x="2372504" y="5774651"/>
            <a:ext cx="2741685" cy="2743200"/>
          </a:xfrm>
          <a:prstGeom prst="rect">
            <a:avLst/>
          </a:prstGeom>
        </p:spPr>
      </p:pic>
      <p:cxnSp>
        <p:nvCxnSpPr>
          <p:cNvPr id="4" name="Straight Arrow Connector 3">
            <a:extLst>
              <a:ext uri="{FF2B5EF4-FFF2-40B4-BE49-F238E27FC236}">
                <a16:creationId xmlns:a16="http://schemas.microsoft.com/office/drawing/2014/main" id="{8EB7CBA3-0A27-024F-D2BD-9FEF408DB230}"/>
              </a:ext>
            </a:extLst>
          </p:cNvPr>
          <p:cNvCxnSpPr/>
          <p:nvPr/>
        </p:nvCxnSpPr>
        <p:spPr>
          <a:xfrm flipV="1">
            <a:off x="338932" y="5094865"/>
            <a:ext cx="6946105" cy="30684"/>
          </a:xfrm>
          <a:prstGeom prst="straightConnector1">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extBox 13">
            <a:extLst>
              <a:ext uri="{FF2B5EF4-FFF2-40B4-BE49-F238E27FC236}">
                <a16:creationId xmlns:a16="http://schemas.microsoft.com/office/drawing/2014/main" id="{CE19F1DC-B12F-7F38-515C-5EB1F1005ABB}"/>
              </a:ext>
            </a:extLst>
          </p:cNvPr>
          <p:cNvSpPr txBox="1"/>
          <p:nvPr/>
        </p:nvSpPr>
        <p:spPr>
          <a:xfrm>
            <a:off x="42812" y="9664906"/>
            <a:ext cx="7686776" cy="400110"/>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00" i="1">
                <a:solidFill>
                  <a:srgbClr val="272727"/>
                </a:solidFill>
                <a:latin typeface="-apple-system"/>
              </a:rPr>
              <a:t>Images used are from </a:t>
            </a:r>
            <a:r>
              <a:rPr lang="en-US" sz="1000" i="1" err="1">
                <a:solidFill>
                  <a:srgbClr val="272727"/>
                </a:solidFill>
                <a:latin typeface="-apple-system"/>
              </a:rPr>
              <a:t>ParticiPics</a:t>
            </a:r>
            <a:r>
              <a:rPr lang="en-US" sz="1000" i="1">
                <a:solidFill>
                  <a:srgbClr val="272727"/>
                </a:solidFill>
                <a:latin typeface="-apple-system"/>
              </a:rPr>
              <a:t> – a free, searchable database of pictographic images developed by the Aphasia Institute, </a:t>
            </a:r>
            <a:endParaRPr lang="en-US" sz="1000">
              <a:solidFill>
                <a:srgbClr val="000000"/>
              </a:solidFill>
              <a:latin typeface="Calibri" panose="020F0502020204030204"/>
              <a:cs typeface="Calibri" panose="020F0502020204030204"/>
            </a:endParaRPr>
          </a:p>
          <a:p>
            <a:r>
              <a:rPr lang="en-US" sz="1000" i="1">
                <a:solidFill>
                  <a:srgbClr val="0274BE"/>
                </a:solidFill>
                <a:latin typeface="-apple-system"/>
                <a:hlinkClick r:id="rId5"/>
              </a:rPr>
              <a:t>https://www.aphasia.ca/participics</a:t>
            </a:r>
            <a:endParaRPr lang="en-US" sz="1000">
              <a:cs typeface="Calibri"/>
            </a:endParaRPr>
          </a:p>
        </p:txBody>
      </p:sp>
    </p:spTree>
    <p:extLst>
      <p:ext uri="{BB962C8B-B14F-4D97-AF65-F5344CB8AC3E}">
        <p14:creationId xmlns:p14="http://schemas.microsoft.com/office/powerpoint/2010/main" val="1849186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400" b="1">
              <a:latin typeface="Century Gothic"/>
            </a:endParaRPr>
          </a:p>
        </p:txBody>
      </p:sp>
      <p:sp>
        <p:nvSpPr>
          <p:cNvPr id="24" name="TextBox 23">
            <a:extLst>
              <a:ext uri="{FF2B5EF4-FFF2-40B4-BE49-F238E27FC236}">
                <a16:creationId xmlns:a16="http://schemas.microsoft.com/office/drawing/2014/main" id="{22DE721B-C286-4AD7-AB9C-4B9E43ADBC83}"/>
              </a:ext>
            </a:extLst>
          </p:cNvPr>
          <p:cNvSpPr txBox="1"/>
          <p:nvPr/>
        </p:nvSpPr>
        <p:spPr>
          <a:xfrm>
            <a:off x="342538" y="121456"/>
            <a:ext cx="6470986"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CA" sz="2400" b="1" err="1">
                <a:latin typeface="Century Gothic"/>
              </a:rPr>
              <a:t>Physioth</a:t>
            </a:r>
            <a:r>
              <a:rPr lang="en-US" sz="2400" b="1">
                <a:latin typeface="Century Gothic"/>
              </a:rPr>
              <a:t>é</a:t>
            </a:r>
            <a:r>
              <a:rPr lang="en-CA" sz="2400" b="1" err="1">
                <a:latin typeface="Century Gothic"/>
              </a:rPr>
              <a:t>rapie</a:t>
            </a:r>
            <a:endParaRPr lang="en-US" sz="2400" err="1">
              <a:latin typeface="Century Gothic"/>
            </a:endParaRPr>
          </a:p>
        </p:txBody>
      </p:sp>
      <p:sp>
        <p:nvSpPr>
          <p:cNvPr id="15" name="TextBox 14">
            <a:extLst>
              <a:ext uri="{FF2B5EF4-FFF2-40B4-BE49-F238E27FC236}">
                <a16:creationId xmlns:a16="http://schemas.microsoft.com/office/drawing/2014/main" id="{7A2C9BE0-4A64-EDBF-41DE-2383369D931E}"/>
              </a:ext>
            </a:extLst>
          </p:cNvPr>
          <p:cNvSpPr txBox="1"/>
          <p:nvPr/>
        </p:nvSpPr>
        <p:spPr>
          <a:xfrm>
            <a:off x="2004625" y="4360887"/>
            <a:ext cx="3429678"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err="1">
                <a:latin typeface="Century Gothic"/>
                <a:ea typeface="Calibri"/>
                <a:cs typeface="Calibri"/>
              </a:rPr>
              <a:t>Physiothérapeute</a:t>
            </a:r>
            <a:r>
              <a:rPr lang="en-US" sz="2400" b="1">
                <a:latin typeface="Century Gothic"/>
                <a:ea typeface="Calibri"/>
                <a:cs typeface="Calibri"/>
              </a:rPr>
              <a:t> </a:t>
            </a:r>
            <a:r>
              <a:rPr lang="en-US" sz="2400">
                <a:latin typeface="Century Gothic"/>
                <a:ea typeface="Calibri"/>
                <a:cs typeface="Calibri"/>
              </a:rPr>
              <a:t>(</a:t>
            </a:r>
            <a:r>
              <a:rPr lang="en-US" sz="2400" b="1">
                <a:latin typeface="Century Gothic"/>
                <a:ea typeface="Calibri"/>
                <a:cs typeface="Calibri"/>
              </a:rPr>
              <a:t>PT</a:t>
            </a:r>
            <a:r>
              <a:rPr lang="en-US" sz="2400">
                <a:latin typeface="Century Gothic"/>
                <a:ea typeface="Calibri"/>
                <a:cs typeface="Calibri"/>
              </a:rPr>
              <a:t>)</a:t>
            </a:r>
            <a:endParaRPr lang="en-US" sz="2400">
              <a:latin typeface="Century Gothic"/>
            </a:endParaRPr>
          </a:p>
        </p:txBody>
      </p:sp>
      <p:sp>
        <p:nvSpPr>
          <p:cNvPr id="21" name="TextBox 20">
            <a:extLst>
              <a:ext uri="{FF2B5EF4-FFF2-40B4-BE49-F238E27FC236}">
                <a16:creationId xmlns:a16="http://schemas.microsoft.com/office/drawing/2014/main" id="{3324B594-157C-F3D1-001C-C658F12E7FDE}"/>
              </a:ext>
            </a:extLst>
          </p:cNvPr>
          <p:cNvSpPr txBox="1"/>
          <p:nvPr/>
        </p:nvSpPr>
        <p:spPr>
          <a:xfrm>
            <a:off x="3113926" y="823570"/>
            <a:ext cx="1108752"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latin typeface="Century Gothic"/>
                <a:ea typeface="Calibri"/>
                <a:cs typeface="Calibri"/>
              </a:rPr>
              <a:t>avec</a:t>
            </a:r>
            <a:endParaRPr lang="en-US"/>
          </a:p>
        </p:txBody>
      </p:sp>
      <p:pic>
        <p:nvPicPr>
          <p:cNvPr id="28" name="Picture 27">
            <a:extLst>
              <a:ext uri="{FF2B5EF4-FFF2-40B4-BE49-F238E27FC236}">
                <a16:creationId xmlns:a16="http://schemas.microsoft.com/office/drawing/2014/main" id="{7DE5517D-4F43-17C8-34DC-1C548E37F065}"/>
              </a:ext>
            </a:extLst>
          </p:cNvPr>
          <p:cNvPicPr>
            <a:picLocks noChangeAspect="1"/>
          </p:cNvPicPr>
          <p:nvPr/>
        </p:nvPicPr>
        <p:blipFill>
          <a:blip r:embed="rId3"/>
          <a:stretch>
            <a:fillRect/>
          </a:stretch>
        </p:blipFill>
        <p:spPr>
          <a:xfrm>
            <a:off x="2207718" y="1672922"/>
            <a:ext cx="2741685" cy="2743200"/>
          </a:xfrm>
          <a:prstGeom prst="rect">
            <a:avLst/>
          </a:prstGeom>
        </p:spPr>
      </p:pic>
      <p:pic>
        <p:nvPicPr>
          <p:cNvPr id="30" name="Picture 29" descr="A cartoon of a person hugging a person&#10;&#10;Description automatically generated">
            <a:extLst>
              <a:ext uri="{FF2B5EF4-FFF2-40B4-BE49-F238E27FC236}">
                <a16:creationId xmlns:a16="http://schemas.microsoft.com/office/drawing/2014/main" id="{FE55DA45-C56D-5227-C617-F34738329140}"/>
              </a:ext>
            </a:extLst>
          </p:cNvPr>
          <p:cNvPicPr>
            <a:picLocks noChangeAspect="1"/>
          </p:cNvPicPr>
          <p:nvPr/>
        </p:nvPicPr>
        <p:blipFill>
          <a:blip r:embed="rId4"/>
          <a:stretch>
            <a:fillRect/>
          </a:stretch>
        </p:blipFill>
        <p:spPr>
          <a:xfrm>
            <a:off x="2578486" y="5884579"/>
            <a:ext cx="2741685" cy="2743200"/>
          </a:xfrm>
          <a:prstGeom prst="rect">
            <a:avLst/>
          </a:prstGeom>
        </p:spPr>
      </p:pic>
      <p:sp>
        <p:nvSpPr>
          <p:cNvPr id="4" name="TextBox 3">
            <a:extLst>
              <a:ext uri="{FF2B5EF4-FFF2-40B4-BE49-F238E27FC236}">
                <a16:creationId xmlns:a16="http://schemas.microsoft.com/office/drawing/2014/main" id="{3BEDB4F8-74D3-0688-9C71-97C34AA3B4E6}"/>
              </a:ext>
            </a:extLst>
          </p:cNvPr>
          <p:cNvSpPr txBox="1"/>
          <p:nvPr/>
        </p:nvSpPr>
        <p:spPr>
          <a:xfrm>
            <a:off x="1682211" y="8829786"/>
            <a:ext cx="4684598"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a:latin typeface="Century Gothic"/>
                <a:ea typeface="Calibri"/>
                <a:cs typeface="Calibri"/>
              </a:rPr>
              <a:t>Assistant de </a:t>
            </a:r>
            <a:r>
              <a:rPr lang="en-US" sz="2400" b="1" err="1">
                <a:latin typeface="Century Gothic"/>
                <a:ea typeface="Calibri"/>
                <a:cs typeface="Calibri"/>
              </a:rPr>
              <a:t>réadaptation</a:t>
            </a:r>
            <a:r>
              <a:rPr lang="en-US" sz="2400" b="1">
                <a:latin typeface="Century Gothic"/>
                <a:ea typeface="Calibri"/>
                <a:cs typeface="Calibri"/>
              </a:rPr>
              <a:t> </a:t>
            </a:r>
            <a:r>
              <a:rPr lang="en-US" sz="2400">
                <a:latin typeface="Century Gothic"/>
                <a:ea typeface="Calibri"/>
                <a:cs typeface="Calibri"/>
              </a:rPr>
              <a:t>(</a:t>
            </a:r>
            <a:r>
              <a:rPr lang="en-US" sz="2400" b="1">
                <a:latin typeface="Century Gothic"/>
                <a:ea typeface="Calibri"/>
                <a:cs typeface="Calibri"/>
              </a:rPr>
              <a:t>RA</a:t>
            </a:r>
            <a:r>
              <a:rPr lang="en-US" sz="2400">
                <a:latin typeface="Century Gothic"/>
                <a:ea typeface="Calibri"/>
                <a:cs typeface="Calibri"/>
              </a:rPr>
              <a:t>)</a:t>
            </a:r>
            <a:endParaRPr lang="en-US" sz="2400">
              <a:latin typeface="Century Gothic"/>
            </a:endParaRPr>
          </a:p>
        </p:txBody>
      </p:sp>
      <p:cxnSp>
        <p:nvCxnSpPr>
          <p:cNvPr id="2" name="Straight Arrow Connector 1">
            <a:extLst>
              <a:ext uri="{FF2B5EF4-FFF2-40B4-BE49-F238E27FC236}">
                <a16:creationId xmlns:a16="http://schemas.microsoft.com/office/drawing/2014/main" id="{1F0B3AB9-9D5B-4C26-7001-043688B3328E}"/>
              </a:ext>
            </a:extLst>
          </p:cNvPr>
          <p:cNvCxnSpPr/>
          <p:nvPr/>
        </p:nvCxnSpPr>
        <p:spPr>
          <a:xfrm flipV="1">
            <a:off x="338932" y="5094865"/>
            <a:ext cx="6946105" cy="30684"/>
          </a:xfrm>
          <a:prstGeom prst="straightConnector1">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TextBox 13">
            <a:extLst>
              <a:ext uri="{FF2B5EF4-FFF2-40B4-BE49-F238E27FC236}">
                <a16:creationId xmlns:a16="http://schemas.microsoft.com/office/drawing/2014/main" id="{0C387335-0B95-1667-F35E-28BC855C3AB0}"/>
              </a:ext>
            </a:extLst>
          </p:cNvPr>
          <p:cNvSpPr txBox="1"/>
          <p:nvPr/>
        </p:nvSpPr>
        <p:spPr>
          <a:xfrm>
            <a:off x="42812" y="9664906"/>
            <a:ext cx="7686776" cy="400110"/>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00" i="1">
                <a:solidFill>
                  <a:srgbClr val="272727"/>
                </a:solidFill>
                <a:latin typeface="-apple-system"/>
              </a:rPr>
              <a:t>Images used are from </a:t>
            </a:r>
            <a:r>
              <a:rPr lang="en-US" sz="1000" i="1" err="1">
                <a:solidFill>
                  <a:srgbClr val="272727"/>
                </a:solidFill>
                <a:latin typeface="-apple-system"/>
              </a:rPr>
              <a:t>ParticiPics</a:t>
            </a:r>
            <a:r>
              <a:rPr lang="en-US" sz="1000" i="1">
                <a:solidFill>
                  <a:srgbClr val="272727"/>
                </a:solidFill>
                <a:latin typeface="-apple-system"/>
              </a:rPr>
              <a:t> – a free, searchable database of pictographic images developed by the Aphasia Institute, </a:t>
            </a:r>
            <a:endParaRPr lang="en-US" sz="1000">
              <a:solidFill>
                <a:srgbClr val="000000"/>
              </a:solidFill>
              <a:latin typeface="Calibri" panose="020F0502020204030204"/>
              <a:cs typeface="Calibri" panose="020F0502020204030204"/>
            </a:endParaRPr>
          </a:p>
          <a:p>
            <a:r>
              <a:rPr lang="en-US" sz="1000" i="1">
                <a:solidFill>
                  <a:srgbClr val="0274BE"/>
                </a:solidFill>
                <a:latin typeface="-apple-system"/>
                <a:hlinkClick r:id="rId5"/>
              </a:rPr>
              <a:t>https://www.aphasia.ca/participics</a:t>
            </a:r>
            <a:endParaRPr lang="en-US" sz="1000">
              <a:cs typeface="Calibri"/>
            </a:endParaRPr>
          </a:p>
        </p:txBody>
      </p:sp>
    </p:spTree>
    <p:extLst>
      <p:ext uri="{BB962C8B-B14F-4D97-AF65-F5344CB8AC3E}">
        <p14:creationId xmlns:p14="http://schemas.microsoft.com/office/powerpoint/2010/main" val="536729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400" b="1">
              <a:latin typeface="Century Gothic"/>
            </a:endParaRPr>
          </a:p>
        </p:txBody>
      </p:sp>
      <p:sp>
        <p:nvSpPr>
          <p:cNvPr id="24" name="TextBox 23">
            <a:extLst>
              <a:ext uri="{FF2B5EF4-FFF2-40B4-BE49-F238E27FC236}">
                <a16:creationId xmlns:a16="http://schemas.microsoft.com/office/drawing/2014/main" id="{22DE721B-C286-4AD7-AB9C-4B9E43ADBC83}"/>
              </a:ext>
            </a:extLst>
          </p:cNvPr>
          <p:cNvSpPr txBox="1"/>
          <p:nvPr/>
        </p:nvSpPr>
        <p:spPr>
          <a:xfrm>
            <a:off x="342538" y="121456"/>
            <a:ext cx="6470986"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CA" sz="2400" b="1">
                <a:latin typeface="Century Gothic"/>
              </a:rPr>
              <a:t>Physiotherapy Activities</a:t>
            </a:r>
            <a:endParaRPr lang="en-US" sz="2400">
              <a:latin typeface="Century Gothic"/>
            </a:endParaRPr>
          </a:p>
        </p:txBody>
      </p:sp>
      <p:sp>
        <p:nvSpPr>
          <p:cNvPr id="4" name="TextBox 3">
            <a:extLst>
              <a:ext uri="{FF2B5EF4-FFF2-40B4-BE49-F238E27FC236}">
                <a16:creationId xmlns:a16="http://schemas.microsoft.com/office/drawing/2014/main" id="{99281CDE-43C1-E2B5-6D2A-3CA7CF61528B}"/>
              </a:ext>
            </a:extLst>
          </p:cNvPr>
          <p:cNvSpPr txBox="1"/>
          <p:nvPr/>
        </p:nvSpPr>
        <p:spPr>
          <a:xfrm>
            <a:off x="225164" y="8776605"/>
            <a:ext cx="1419110"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latin typeface="Century Gothic"/>
                <a:ea typeface="Calibri"/>
                <a:cs typeface="Calibri"/>
              </a:rPr>
              <a:t>Walking </a:t>
            </a:r>
            <a:r>
              <a:rPr lang="en-US" sz="2400" b="1">
                <a:latin typeface="Century Gothic"/>
                <a:ea typeface="Calibri"/>
                <a:cs typeface="Calibri"/>
              </a:rPr>
              <a:t>alone</a:t>
            </a:r>
            <a:endParaRPr lang="en-US" sz="2400" b="1">
              <a:latin typeface="Century Gothic"/>
            </a:endParaRPr>
          </a:p>
        </p:txBody>
      </p:sp>
      <p:sp>
        <p:nvSpPr>
          <p:cNvPr id="7" name="TextBox 6">
            <a:extLst>
              <a:ext uri="{FF2B5EF4-FFF2-40B4-BE49-F238E27FC236}">
                <a16:creationId xmlns:a16="http://schemas.microsoft.com/office/drawing/2014/main" id="{1E5D79C5-6C40-8608-4E8A-10BDEDD3D056}"/>
              </a:ext>
            </a:extLst>
          </p:cNvPr>
          <p:cNvSpPr txBox="1"/>
          <p:nvPr/>
        </p:nvSpPr>
        <p:spPr>
          <a:xfrm>
            <a:off x="3100065" y="8776604"/>
            <a:ext cx="1554048"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latin typeface="Century Gothic"/>
                <a:ea typeface="Calibri"/>
                <a:cs typeface="Calibri"/>
              </a:rPr>
              <a:t>Walking </a:t>
            </a:r>
          </a:p>
          <a:p>
            <a:r>
              <a:rPr lang="en-US" sz="2400">
                <a:latin typeface="Century Gothic"/>
                <a:ea typeface="Calibri"/>
                <a:cs typeface="Calibri"/>
              </a:rPr>
              <a:t>with </a:t>
            </a:r>
            <a:r>
              <a:rPr lang="en-US" sz="2400" b="1">
                <a:latin typeface="Century Gothic"/>
                <a:ea typeface="Calibri"/>
                <a:cs typeface="Calibri"/>
              </a:rPr>
              <a:t>help</a:t>
            </a:r>
            <a:endParaRPr lang="en-US" sz="2400" b="1">
              <a:latin typeface="Century Gothic"/>
            </a:endParaRPr>
          </a:p>
        </p:txBody>
      </p:sp>
      <p:sp>
        <p:nvSpPr>
          <p:cNvPr id="8" name="TextBox 7">
            <a:extLst>
              <a:ext uri="{FF2B5EF4-FFF2-40B4-BE49-F238E27FC236}">
                <a16:creationId xmlns:a16="http://schemas.microsoft.com/office/drawing/2014/main" id="{D1D9D016-AB66-D198-A015-3795318107D1}"/>
              </a:ext>
            </a:extLst>
          </p:cNvPr>
          <p:cNvSpPr txBox="1"/>
          <p:nvPr/>
        </p:nvSpPr>
        <p:spPr>
          <a:xfrm>
            <a:off x="581617" y="2268201"/>
            <a:ext cx="2242229"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latin typeface="Century Gothic"/>
                <a:ea typeface="Calibri"/>
                <a:cs typeface="Calibri"/>
              </a:rPr>
              <a:t>Parallel bars</a:t>
            </a:r>
            <a:endParaRPr lang="en-US" sz="2400">
              <a:latin typeface="Century Gothic"/>
            </a:endParaRPr>
          </a:p>
        </p:txBody>
      </p:sp>
      <p:sp>
        <p:nvSpPr>
          <p:cNvPr id="9" name="TextBox 8">
            <a:extLst>
              <a:ext uri="{FF2B5EF4-FFF2-40B4-BE49-F238E27FC236}">
                <a16:creationId xmlns:a16="http://schemas.microsoft.com/office/drawing/2014/main" id="{53E11676-54B2-D78B-EA42-2E73EBC4967E}"/>
              </a:ext>
            </a:extLst>
          </p:cNvPr>
          <p:cNvSpPr txBox="1"/>
          <p:nvPr/>
        </p:nvSpPr>
        <p:spPr>
          <a:xfrm>
            <a:off x="4859794" y="2268201"/>
            <a:ext cx="1810428"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latin typeface="Century Gothic"/>
                <a:ea typeface="Calibri"/>
                <a:cs typeface="Calibri"/>
              </a:rPr>
              <a:t>Sit to stand</a:t>
            </a:r>
            <a:endParaRPr lang="en-US" sz="2400">
              <a:latin typeface="Century Gothic"/>
            </a:endParaRPr>
          </a:p>
        </p:txBody>
      </p:sp>
      <p:sp>
        <p:nvSpPr>
          <p:cNvPr id="10" name="TextBox 9">
            <a:extLst>
              <a:ext uri="{FF2B5EF4-FFF2-40B4-BE49-F238E27FC236}">
                <a16:creationId xmlns:a16="http://schemas.microsoft.com/office/drawing/2014/main" id="{63BEB2AA-7272-1DF9-32CA-6A87BB34E298}"/>
              </a:ext>
            </a:extLst>
          </p:cNvPr>
          <p:cNvSpPr txBox="1"/>
          <p:nvPr/>
        </p:nvSpPr>
        <p:spPr>
          <a:xfrm>
            <a:off x="1003296" y="4576908"/>
            <a:ext cx="1000805"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latin typeface="Century Gothic"/>
                <a:ea typeface="Calibri"/>
                <a:cs typeface="Calibri"/>
              </a:rPr>
              <a:t>Stairs</a:t>
            </a:r>
            <a:endParaRPr lang="en-US" sz="2400">
              <a:latin typeface="Century Gothic"/>
            </a:endParaRPr>
          </a:p>
        </p:txBody>
      </p:sp>
      <p:sp>
        <p:nvSpPr>
          <p:cNvPr id="11" name="TextBox 10">
            <a:extLst>
              <a:ext uri="{FF2B5EF4-FFF2-40B4-BE49-F238E27FC236}">
                <a16:creationId xmlns:a16="http://schemas.microsoft.com/office/drawing/2014/main" id="{E7F99CA0-89B6-0F75-402E-4F510225B75E}"/>
              </a:ext>
            </a:extLst>
          </p:cNvPr>
          <p:cNvSpPr txBox="1"/>
          <p:nvPr/>
        </p:nvSpPr>
        <p:spPr>
          <a:xfrm>
            <a:off x="4862591" y="4576907"/>
            <a:ext cx="1513567"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latin typeface="Century Gothic"/>
                <a:ea typeface="Calibri"/>
                <a:cs typeface="Calibri"/>
              </a:rPr>
              <a:t>Balance</a:t>
            </a:r>
            <a:endParaRPr lang="en-US" sz="2400">
              <a:latin typeface="Century Gothic"/>
            </a:endParaRPr>
          </a:p>
        </p:txBody>
      </p:sp>
      <p:sp>
        <p:nvSpPr>
          <p:cNvPr id="12" name="TextBox 11">
            <a:extLst>
              <a:ext uri="{FF2B5EF4-FFF2-40B4-BE49-F238E27FC236}">
                <a16:creationId xmlns:a16="http://schemas.microsoft.com/office/drawing/2014/main" id="{2EE0A223-A000-328F-C1F6-0F7A5582DC60}"/>
              </a:ext>
            </a:extLst>
          </p:cNvPr>
          <p:cNvSpPr txBox="1"/>
          <p:nvPr/>
        </p:nvSpPr>
        <p:spPr>
          <a:xfrm>
            <a:off x="1151892" y="6804606"/>
            <a:ext cx="852374"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latin typeface="Century Gothic"/>
                <a:ea typeface="Calibri"/>
                <a:cs typeface="Calibri"/>
              </a:rPr>
              <a:t>Bike</a:t>
            </a:r>
            <a:endParaRPr lang="en-US" sz="2400">
              <a:latin typeface="Century Gothic"/>
            </a:endParaRPr>
          </a:p>
        </p:txBody>
      </p:sp>
      <p:pic>
        <p:nvPicPr>
          <p:cNvPr id="13" name="Picture 12">
            <a:extLst>
              <a:ext uri="{FF2B5EF4-FFF2-40B4-BE49-F238E27FC236}">
                <a16:creationId xmlns:a16="http://schemas.microsoft.com/office/drawing/2014/main" id="{4C7F2162-4186-3B37-3339-90C91E4162A1}"/>
              </a:ext>
            </a:extLst>
          </p:cNvPr>
          <p:cNvPicPr>
            <a:picLocks noChangeAspect="1"/>
          </p:cNvPicPr>
          <p:nvPr/>
        </p:nvPicPr>
        <p:blipFill>
          <a:blip r:embed="rId3"/>
          <a:stretch>
            <a:fillRect/>
          </a:stretch>
        </p:blipFill>
        <p:spPr>
          <a:xfrm>
            <a:off x="746092" y="917417"/>
            <a:ext cx="1539617" cy="1540468"/>
          </a:xfrm>
          <a:prstGeom prst="rect">
            <a:avLst/>
          </a:prstGeom>
        </p:spPr>
      </p:pic>
      <p:pic>
        <p:nvPicPr>
          <p:cNvPr id="14" name="Picture 13">
            <a:extLst>
              <a:ext uri="{FF2B5EF4-FFF2-40B4-BE49-F238E27FC236}">
                <a16:creationId xmlns:a16="http://schemas.microsoft.com/office/drawing/2014/main" id="{C5A43DE7-4C97-7459-6265-7FD6E776C654}"/>
              </a:ext>
            </a:extLst>
          </p:cNvPr>
          <p:cNvPicPr>
            <a:picLocks noChangeAspect="1"/>
          </p:cNvPicPr>
          <p:nvPr/>
        </p:nvPicPr>
        <p:blipFill>
          <a:blip r:embed="rId4"/>
          <a:stretch>
            <a:fillRect/>
          </a:stretch>
        </p:blipFill>
        <p:spPr>
          <a:xfrm>
            <a:off x="4956142" y="5507827"/>
            <a:ext cx="1283237" cy="1297447"/>
          </a:xfrm>
          <a:prstGeom prst="rect">
            <a:avLst/>
          </a:prstGeom>
        </p:spPr>
      </p:pic>
      <p:sp>
        <p:nvSpPr>
          <p:cNvPr id="15" name="TextBox 14">
            <a:extLst>
              <a:ext uri="{FF2B5EF4-FFF2-40B4-BE49-F238E27FC236}">
                <a16:creationId xmlns:a16="http://schemas.microsoft.com/office/drawing/2014/main" id="{7A2C9BE0-4A64-EDBF-41DE-2383369D931E}"/>
              </a:ext>
            </a:extLst>
          </p:cNvPr>
          <p:cNvSpPr txBox="1"/>
          <p:nvPr/>
        </p:nvSpPr>
        <p:spPr>
          <a:xfrm>
            <a:off x="4676388" y="6696596"/>
            <a:ext cx="1904885"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latin typeface="Century Gothic"/>
                <a:ea typeface="Calibri"/>
                <a:cs typeface="Calibri"/>
              </a:rPr>
              <a:t>Lying down</a:t>
            </a:r>
            <a:endParaRPr lang="en-US" sz="2400">
              <a:latin typeface="Century Gothic"/>
            </a:endParaRPr>
          </a:p>
        </p:txBody>
      </p:sp>
      <p:pic>
        <p:nvPicPr>
          <p:cNvPr id="16" name="Picture 15">
            <a:extLst>
              <a:ext uri="{FF2B5EF4-FFF2-40B4-BE49-F238E27FC236}">
                <a16:creationId xmlns:a16="http://schemas.microsoft.com/office/drawing/2014/main" id="{84E4C985-93A6-9AD3-1EA6-75C36FF9AE1E}"/>
              </a:ext>
            </a:extLst>
          </p:cNvPr>
          <p:cNvPicPr>
            <a:picLocks noChangeAspect="1"/>
          </p:cNvPicPr>
          <p:nvPr/>
        </p:nvPicPr>
        <p:blipFill>
          <a:blip r:embed="rId5"/>
          <a:stretch>
            <a:fillRect/>
          </a:stretch>
        </p:blipFill>
        <p:spPr>
          <a:xfrm>
            <a:off x="5091079" y="998423"/>
            <a:ext cx="1377692" cy="1364952"/>
          </a:xfrm>
          <a:prstGeom prst="rect">
            <a:avLst/>
          </a:prstGeom>
        </p:spPr>
      </p:pic>
      <p:pic>
        <p:nvPicPr>
          <p:cNvPr id="17" name="Picture 16">
            <a:extLst>
              <a:ext uri="{FF2B5EF4-FFF2-40B4-BE49-F238E27FC236}">
                <a16:creationId xmlns:a16="http://schemas.microsoft.com/office/drawing/2014/main" id="{08A94928-58F0-4AAD-F055-1ECE2741F638}"/>
              </a:ext>
            </a:extLst>
          </p:cNvPr>
          <p:cNvPicPr>
            <a:picLocks noChangeAspect="1"/>
          </p:cNvPicPr>
          <p:nvPr/>
        </p:nvPicPr>
        <p:blipFill rotWithShape="1">
          <a:blip r:embed="rId6"/>
          <a:srcRect r="45082" b="826"/>
          <a:stretch/>
        </p:blipFill>
        <p:spPr>
          <a:xfrm>
            <a:off x="1044106" y="3104613"/>
            <a:ext cx="901936" cy="1619562"/>
          </a:xfrm>
          <a:prstGeom prst="rect">
            <a:avLst/>
          </a:prstGeom>
        </p:spPr>
      </p:pic>
      <p:pic>
        <p:nvPicPr>
          <p:cNvPr id="19" name="Picture 18">
            <a:extLst>
              <a:ext uri="{FF2B5EF4-FFF2-40B4-BE49-F238E27FC236}">
                <a16:creationId xmlns:a16="http://schemas.microsoft.com/office/drawing/2014/main" id="{85CFAF0B-64F4-FA78-F188-7C72A09C95C0}"/>
              </a:ext>
            </a:extLst>
          </p:cNvPr>
          <p:cNvPicPr>
            <a:picLocks noChangeAspect="1"/>
          </p:cNvPicPr>
          <p:nvPr/>
        </p:nvPicPr>
        <p:blipFill>
          <a:blip r:embed="rId7"/>
          <a:stretch>
            <a:fillRect/>
          </a:stretch>
        </p:blipFill>
        <p:spPr>
          <a:xfrm>
            <a:off x="5010116" y="3388138"/>
            <a:ext cx="1229262" cy="1270444"/>
          </a:xfrm>
          <a:prstGeom prst="rect">
            <a:avLst/>
          </a:prstGeom>
        </p:spPr>
      </p:pic>
      <p:pic>
        <p:nvPicPr>
          <p:cNvPr id="22" name="Picture 21">
            <a:extLst>
              <a:ext uri="{FF2B5EF4-FFF2-40B4-BE49-F238E27FC236}">
                <a16:creationId xmlns:a16="http://schemas.microsoft.com/office/drawing/2014/main" id="{2E0B9014-0D4B-EC41-FFB0-4CF50B43DA77}"/>
              </a:ext>
            </a:extLst>
          </p:cNvPr>
          <p:cNvPicPr>
            <a:picLocks noChangeAspect="1"/>
          </p:cNvPicPr>
          <p:nvPr/>
        </p:nvPicPr>
        <p:blipFill>
          <a:blip r:embed="rId8"/>
          <a:stretch>
            <a:fillRect/>
          </a:stretch>
        </p:blipFill>
        <p:spPr>
          <a:xfrm>
            <a:off x="665129" y="5224303"/>
            <a:ext cx="1903948" cy="1905000"/>
          </a:xfrm>
          <a:prstGeom prst="rect">
            <a:avLst/>
          </a:prstGeom>
        </p:spPr>
      </p:pic>
      <p:pic>
        <p:nvPicPr>
          <p:cNvPr id="25" name="Picture 24">
            <a:extLst>
              <a:ext uri="{FF2B5EF4-FFF2-40B4-BE49-F238E27FC236}">
                <a16:creationId xmlns:a16="http://schemas.microsoft.com/office/drawing/2014/main" id="{E6A934BD-96A1-725B-4B35-0710C696D211}"/>
              </a:ext>
            </a:extLst>
          </p:cNvPr>
          <p:cNvPicPr>
            <a:picLocks noChangeAspect="1"/>
          </p:cNvPicPr>
          <p:nvPr/>
        </p:nvPicPr>
        <p:blipFill>
          <a:blip r:embed="rId9"/>
          <a:stretch>
            <a:fillRect/>
          </a:stretch>
        </p:blipFill>
        <p:spPr>
          <a:xfrm>
            <a:off x="349898" y="7695844"/>
            <a:ext cx="1161792" cy="1148933"/>
          </a:xfrm>
          <a:prstGeom prst="rect">
            <a:avLst/>
          </a:prstGeom>
        </p:spPr>
      </p:pic>
      <p:pic>
        <p:nvPicPr>
          <p:cNvPr id="26" name="Picture 25">
            <a:extLst>
              <a:ext uri="{FF2B5EF4-FFF2-40B4-BE49-F238E27FC236}">
                <a16:creationId xmlns:a16="http://schemas.microsoft.com/office/drawing/2014/main" id="{768EEEBC-3B0B-2C5F-AA25-16A12DC4810F}"/>
              </a:ext>
            </a:extLst>
          </p:cNvPr>
          <p:cNvPicPr>
            <a:picLocks noChangeAspect="1"/>
          </p:cNvPicPr>
          <p:nvPr/>
        </p:nvPicPr>
        <p:blipFill>
          <a:blip r:embed="rId10"/>
          <a:stretch>
            <a:fillRect/>
          </a:stretch>
        </p:blipFill>
        <p:spPr>
          <a:xfrm>
            <a:off x="6516540" y="7682344"/>
            <a:ext cx="1094324" cy="1108429"/>
          </a:xfrm>
          <a:prstGeom prst="rect">
            <a:avLst/>
          </a:prstGeom>
        </p:spPr>
      </p:pic>
      <p:pic>
        <p:nvPicPr>
          <p:cNvPr id="3" name="Picture 2">
            <a:extLst>
              <a:ext uri="{FF2B5EF4-FFF2-40B4-BE49-F238E27FC236}">
                <a16:creationId xmlns:a16="http://schemas.microsoft.com/office/drawing/2014/main" id="{9F44865B-E5D7-F78C-326B-7FD695A0B2D9}"/>
              </a:ext>
            </a:extLst>
          </p:cNvPr>
          <p:cNvPicPr>
            <a:picLocks noChangeAspect="1"/>
          </p:cNvPicPr>
          <p:nvPr/>
        </p:nvPicPr>
        <p:blipFill>
          <a:blip r:embed="rId11"/>
          <a:stretch>
            <a:fillRect/>
          </a:stretch>
        </p:blipFill>
        <p:spPr>
          <a:xfrm>
            <a:off x="5639446" y="7682343"/>
            <a:ext cx="1094324" cy="1108430"/>
          </a:xfrm>
          <a:prstGeom prst="rect">
            <a:avLst/>
          </a:prstGeom>
        </p:spPr>
      </p:pic>
      <p:sp>
        <p:nvSpPr>
          <p:cNvPr id="5" name="TextBox 4">
            <a:extLst>
              <a:ext uri="{FF2B5EF4-FFF2-40B4-BE49-F238E27FC236}">
                <a16:creationId xmlns:a16="http://schemas.microsoft.com/office/drawing/2014/main" id="{1C2A7CE4-21B9-DA5A-E8EE-B51116B79D4F}"/>
              </a:ext>
            </a:extLst>
          </p:cNvPr>
          <p:cNvSpPr txBox="1"/>
          <p:nvPr/>
        </p:nvSpPr>
        <p:spPr>
          <a:xfrm>
            <a:off x="5746637" y="8776604"/>
            <a:ext cx="1554048"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latin typeface="Century Gothic"/>
                <a:ea typeface="Calibri"/>
                <a:cs typeface="Calibri"/>
              </a:rPr>
              <a:t>Walking </a:t>
            </a:r>
          </a:p>
          <a:p>
            <a:r>
              <a:rPr lang="en-US" sz="2400">
                <a:latin typeface="Century Gothic"/>
                <a:ea typeface="Calibri"/>
                <a:cs typeface="Calibri"/>
              </a:rPr>
              <a:t>with </a:t>
            </a:r>
            <a:r>
              <a:rPr lang="en-US" sz="2400" b="1">
                <a:latin typeface="Century Gothic"/>
                <a:ea typeface="Calibri"/>
                <a:cs typeface="Calibri"/>
              </a:rPr>
              <a:t>tool</a:t>
            </a:r>
            <a:endParaRPr lang="en-US" sz="2400" b="1">
              <a:latin typeface="Century Gothic"/>
            </a:endParaRPr>
          </a:p>
        </p:txBody>
      </p:sp>
      <p:pic>
        <p:nvPicPr>
          <p:cNvPr id="18" name="Picture 17">
            <a:extLst>
              <a:ext uri="{FF2B5EF4-FFF2-40B4-BE49-F238E27FC236}">
                <a16:creationId xmlns:a16="http://schemas.microsoft.com/office/drawing/2014/main" id="{459A2824-6EE4-9DAB-0143-48C321554D10}"/>
              </a:ext>
            </a:extLst>
          </p:cNvPr>
          <p:cNvPicPr>
            <a:picLocks noChangeAspect="1"/>
          </p:cNvPicPr>
          <p:nvPr/>
        </p:nvPicPr>
        <p:blipFill>
          <a:blip r:embed="rId12"/>
          <a:stretch>
            <a:fillRect/>
          </a:stretch>
        </p:blipFill>
        <p:spPr>
          <a:xfrm>
            <a:off x="3264546" y="7628339"/>
            <a:ext cx="1229261" cy="1229940"/>
          </a:xfrm>
          <a:prstGeom prst="rect">
            <a:avLst/>
          </a:prstGeom>
        </p:spPr>
      </p:pic>
    </p:spTree>
    <p:extLst>
      <p:ext uri="{BB962C8B-B14F-4D97-AF65-F5344CB8AC3E}">
        <p14:creationId xmlns:p14="http://schemas.microsoft.com/office/powerpoint/2010/main" val="3673244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400" b="1">
              <a:latin typeface="Century Gothic"/>
            </a:endParaRPr>
          </a:p>
        </p:txBody>
      </p:sp>
      <p:sp>
        <p:nvSpPr>
          <p:cNvPr id="24" name="TextBox 23">
            <a:extLst>
              <a:ext uri="{FF2B5EF4-FFF2-40B4-BE49-F238E27FC236}">
                <a16:creationId xmlns:a16="http://schemas.microsoft.com/office/drawing/2014/main" id="{22DE721B-C286-4AD7-AB9C-4B9E43ADBC83}"/>
              </a:ext>
            </a:extLst>
          </p:cNvPr>
          <p:cNvSpPr txBox="1"/>
          <p:nvPr/>
        </p:nvSpPr>
        <p:spPr>
          <a:xfrm>
            <a:off x="342538" y="121456"/>
            <a:ext cx="6470986"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CA" sz="2400" b="1" err="1">
                <a:latin typeface="Century Gothic"/>
              </a:rPr>
              <a:t>Activitiés</a:t>
            </a:r>
            <a:r>
              <a:rPr lang="en-CA" sz="2400" b="1">
                <a:latin typeface="Century Gothic"/>
              </a:rPr>
              <a:t> </a:t>
            </a:r>
            <a:r>
              <a:rPr lang="en-CA" sz="2400" b="1" err="1">
                <a:latin typeface="Century Gothic"/>
              </a:rPr>
              <a:t>en</a:t>
            </a:r>
            <a:r>
              <a:rPr lang="en-CA" sz="2400" b="1">
                <a:latin typeface="Century Gothic"/>
              </a:rPr>
              <a:t> </a:t>
            </a:r>
            <a:r>
              <a:rPr lang="en-CA" sz="2400" b="1" err="1">
                <a:latin typeface="Century Gothic"/>
              </a:rPr>
              <a:t>physioth</a:t>
            </a:r>
            <a:r>
              <a:rPr lang="en-US" sz="2400" b="1" err="1">
                <a:latin typeface="Century Gothic"/>
              </a:rPr>
              <a:t>érapie</a:t>
            </a:r>
            <a:endParaRPr lang="en-US" sz="2400">
              <a:latin typeface="Century Gothic"/>
            </a:endParaRPr>
          </a:p>
        </p:txBody>
      </p:sp>
      <p:sp>
        <p:nvSpPr>
          <p:cNvPr id="8" name="TextBox 7">
            <a:extLst>
              <a:ext uri="{FF2B5EF4-FFF2-40B4-BE49-F238E27FC236}">
                <a16:creationId xmlns:a16="http://schemas.microsoft.com/office/drawing/2014/main" id="{D1D9D016-AB66-D198-A015-3795318107D1}"/>
              </a:ext>
            </a:extLst>
          </p:cNvPr>
          <p:cNvSpPr txBox="1"/>
          <p:nvPr/>
        </p:nvSpPr>
        <p:spPr>
          <a:xfrm>
            <a:off x="663027" y="2129752"/>
            <a:ext cx="2660536"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latin typeface="Century Gothic"/>
                <a:ea typeface="Calibri"/>
                <a:cs typeface="Calibri"/>
              </a:rPr>
              <a:t>Barres </a:t>
            </a:r>
            <a:r>
              <a:rPr lang="en-US" sz="2400" err="1">
                <a:latin typeface="Century Gothic"/>
                <a:ea typeface="Calibri"/>
                <a:cs typeface="Calibri"/>
              </a:rPr>
              <a:t>parallèles</a:t>
            </a:r>
          </a:p>
        </p:txBody>
      </p:sp>
      <p:sp>
        <p:nvSpPr>
          <p:cNvPr id="9" name="TextBox 8">
            <a:extLst>
              <a:ext uri="{FF2B5EF4-FFF2-40B4-BE49-F238E27FC236}">
                <a16:creationId xmlns:a16="http://schemas.microsoft.com/office/drawing/2014/main" id="{53E11676-54B2-D78B-EA42-2E73EBC4967E}"/>
              </a:ext>
            </a:extLst>
          </p:cNvPr>
          <p:cNvSpPr txBox="1"/>
          <p:nvPr/>
        </p:nvSpPr>
        <p:spPr>
          <a:xfrm>
            <a:off x="4941205" y="2129752"/>
            <a:ext cx="2269215"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latin typeface="Century Gothic"/>
                <a:ea typeface="Calibri"/>
                <a:cs typeface="Calibri"/>
              </a:rPr>
              <a:t>Assis - </a:t>
            </a:r>
            <a:r>
              <a:rPr lang="en-US" sz="2400" err="1">
                <a:latin typeface="Century Gothic"/>
                <a:ea typeface="Calibri"/>
                <a:cs typeface="Calibri"/>
              </a:rPr>
              <a:t>debout</a:t>
            </a:r>
            <a:endParaRPr lang="en-US" sz="2400" err="1">
              <a:latin typeface="Century Gothic"/>
            </a:endParaRPr>
          </a:p>
        </p:txBody>
      </p:sp>
      <p:sp>
        <p:nvSpPr>
          <p:cNvPr id="10" name="TextBox 9">
            <a:extLst>
              <a:ext uri="{FF2B5EF4-FFF2-40B4-BE49-F238E27FC236}">
                <a16:creationId xmlns:a16="http://schemas.microsoft.com/office/drawing/2014/main" id="{63BEB2AA-7272-1DF9-32CA-6A87BB34E298}"/>
              </a:ext>
            </a:extLst>
          </p:cNvPr>
          <p:cNvSpPr txBox="1"/>
          <p:nvPr/>
        </p:nvSpPr>
        <p:spPr>
          <a:xfrm>
            <a:off x="1084707" y="4438458"/>
            <a:ext cx="1554048"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latin typeface="Century Gothic"/>
                <a:ea typeface="Calibri"/>
                <a:cs typeface="Calibri"/>
              </a:rPr>
              <a:t>Marches</a:t>
            </a:r>
          </a:p>
        </p:txBody>
      </p:sp>
      <p:sp>
        <p:nvSpPr>
          <p:cNvPr id="11" name="TextBox 10">
            <a:extLst>
              <a:ext uri="{FF2B5EF4-FFF2-40B4-BE49-F238E27FC236}">
                <a16:creationId xmlns:a16="http://schemas.microsoft.com/office/drawing/2014/main" id="{E7F99CA0-89B6-0F75-402E-4F510225B75E}"/>
              </a:ext>
            </a:extLst>
          </p:cNvPr>
          <p:cNvSpPr txBox="1"/>
          <p:nvPr/>
        </p:nvSpPr>
        <p:spPr>
          <a:xfrm>
            <a:off x="4944002" y="4465459"/>
            <a:ext cx="1513567"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err="1">
                <a:latin typeface="Century Gothic"/>
                <a:ea typeface="Calibri"/>
                <a:cs typeface="Calibri"/>
              </a:rPr>
              <a:t>Équilibre</a:t>
            </a:r>
            <a:endParaRPr lang="en-US" sz="2400" err="1">
              <a:latin typeface="Century Gothic"/>
            </a:endParaRPr>
          </a:p>
        </p:txBody>
      </p:sp>
      <p:sp>
        <p:nvSpPr>
          <p:cNvPr id="12" name="TextBox 11">
            <a:extLst>
              <a:ext uri="{FF2B5EF4-FFF2-40B4-BE49-F238E27FC236}">
                <a16:creationId xmlns:a16="http://schemas.microsoft.com/office/drawing/2014/main" id="{2EE0A223-A000-328F-C1F6-0F7A5582DC60}"/>
              </a:ext>
            </a:extLst>
          </p:cNvPr>
          <p:cNvSpPr txBox="1"/>
          <p:nvPr/>
        </p:nvSpPr>
        <p:spPr>
          <a:xfrm>
            <a:off x="1233303" y="6666156"/>
            <a:ext cx="1149236"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err="1">
                <a:latin typeface="Century Gothic"/>
              </a:rPr>
              <a:t>Vélo</a:t>
            </a:r>
            <a:endParaRPr lang="en-US" sz="2400" err="1">
              <a:latin typeface="Century Gothic"/>
              <a:ea typeface="Calibri"/>
              <a:cs typeface="Calibri"/>
            </a:endParaRPr>
          </a:p>
        </p:txBody>
      </p:sp>
      <p:pic>
        <p:nvPicPr>
          <p:cNvPr id="13" name="Picture 12">
            <a:extLst>
              <a:ext uri="{FF2B5EF4-FFF2-40B4-BE49-F238E27FC236}">
                <a16:creationId xmlns:a16="http://schemas.microsoft.com/office/drawing/2014/main" id="{4C7F2162-4186-3B37-3339-90C91E4162A1}"/>
              </a:ext>
            </a:extLst>
          </p:cNvPr>
          <p:cNvPicPr>
            <a:picLocks noChangeAspect="1"/>
          </p:cNvPicPr>
          <p:nvPr/>
        </p:nvPicPr>
        <p:blipFill>
          <a:blip r:embed="rId3"/>
          <a:stretch>
            <a:fillRect/>
          </a:stretch>
        </p:blipFill>
        <p:spPr>
          <a:xfrm>
            <a:off x="827503" y="751824"/>
            <a:ext cx="1545870" cy="1609785"/>
          </a:xfrm>
          <a:prstGeom prst="rect">
            <a:avLst/>
          </a:prstGeom>
        </p:spPr>
      </p:pic>
      <p:pic>
        <p:nvPicPr>
          <p:cNvPr id="14" name="Picture 13">
            <a:extLst>
              <a:ext uri="{FF2B5EF4-FFF2-40B4-BE49-F238E27FC236}">
                <a16:creationId xmlns:a16="http://schemas.microsoft.com/office/drawing/2014/main" id="{C5A43DE7-4C97-7459-6265-7FD6E776C654}"/>
              </a:ext>
            </a:extLst>
          </p:cNvPr>
          <p:cNvPicPr>
            <a:picLocks noChangeAspect="1"/>
          </p:cNvPicPr>
          <p:nvPr/>
        </p:nvPicPr>
        <p:blipFill>
          <a:blip r:embed="rId4"/>
          <a:stretch>
            <a:fillRect/>
          </a:stretch>
        </p:blipFill>
        <p:spPr>
          <a:xfrm>
            <a:off x="5037553" y="5369378"/>
            <a:ext cx="1283237" cy="1297447"/>
          </a:xfrm>
          <a:prstGeom prst="rect">
            <a:avLst/>
          </a:prstGeom>
        </p:spPr>
      </p:pic>
      <p:sp>
        <p:nvSpPr>
          <p:cNvPr id="15" name="TextBox 14">
            <a:extLst>
              <a:ext uri="{FF2B5EF4-FFF2-40B4-BE49-F238E27FC236}">
                <a16:creationId xmlns:a16="http://schemas.microsoft.com/office/drawing/2014/main" id="{7A2C9BE0-4A64-EDBF-41DE-2383369D931E}"/>
              </a:ext>
            </a:extLst>
          </p:cNvPr>
          <p:cNvSpPr txBox="1"/>
          <p:nvPr/>
        </p:nvSpPr>
        <p:spPr>
          <a:xfrm>
            <a:off x="4946712" y="6585149"/>
            <a:ext cx="1459591"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err="1">
                <a:latin typeface="Century Gothic"/>
                <a:ea typeface="Calibri"/>
                <a:cs typeface="Calibri"/>
              </a:rPr>
              <a:t>Couché</a:t>
            </a:r>
            <a:endParaRPr lang="en-US" sz="2400" err="1">
              <a:latin typeface="Century Gothic"/>
            </a:endParaRPr>
          </a:p>
        </p:txBody>
      </p:sp>
      <p:pic>
        <p:nvPicPr>
          <p:cNvPr id="16" name="Picture 15">
            <a:extLst>
              <a:ext uri="{FF2B5EF4-FFF2-40B4-BE49-F238E27FC236}">
                <a16:creationId xmlns:a16="http://schemas.microsoft.com/office/drawing/2014/main" id="{84E4C985-93A6-9AD3-1EA6-75C36FF9AE1E}"/>
              </a:ext>
            </a:extLst>
          </p:cNvPr>
          <p:cNvPicPr>
            <a:picLocks noChangeAspect="1"/>
          </p:cNvPicPr>
          <p:nvPr/>
        </p:nvPicPr>
        <p:blipFill>
          <a:blip r:embed="rId5"/>
          <a:stretch>
            <a:fillRect/>
          </a:stretch>
        </p:blipFill>
        <p:spPr>
          <a:xfrm>
            <a:off x="5172489" y="859973"/>
            <a:ext cx="1377692" cy="1364952"/>
          </a:xfrm>
          <a:prstGeom prst="rect">
            <a:avLst/>
          </a:prstGeom>
        </p:spPr>
      </p:pic>
      <p:pic>
        <p:nvPicPr>
          <p:cNvPr id="17" name="Picture 16">
            <a:extLst>
              <a:ext uri="{FF2B5EF4-FFF2-40B4-BE49-F238E27FC236}">
                <a16:creationId xmlns:a16="http://schemas.microsoft.com/office/drawing/2014/main" id="{08A94928-58F0-4AAD-F055-1ECE2741F638}"/>
              </a:ext>
            </a:extLst>
          </p:cNvPr>
          <p:cNvPicPr>
            <a:picLocks noChangeAspect="1"/>
          </p:cNvPicPr>
          <p:nvPr/>
        </p:nvPicPr>
        <p:blipFill rotWithShape="1">
          <a:blip r:embed="rId6"/>
          <a:srcRect r="45082" b="826"/>
          <a:stretch/>
        </p:blipFill>
        <p:spPr>
          <a:xfrm>
            <a:off x="1125517" y="2966163"/>
            <a:ext cx="901936" cy="1619562"/>
          </a:xfrm>
          <a:prstGeom prst="rect">
            <a:avLst/>
          </a:prstGeom>
        </p:spPr>
      </p:pic>
      <p:pic>
        <p:nvPicPr>
          <p:cNvPr id="19" name="Picture 18">
            <a:extLst>
              <a:ext uri="{FF2B5EF4-FFF2-40B4-BE49-F238E27FC236}">
                <a16:creationId xmlns:a16="http://schemas.microsoft.com/office/drawing/2014/main" id="{85CFAF0B-64F4-FA78-F188-7C72A09C95C0}"/>
              </a:ext>
            </a:extLst>
          </p:cNvPr>
          <p:cNvPicPr>
            <a:picLocks noChangeAspect="1"/>
          </p:cNvPicPr>
          <p:nvPr/>
        </p:nvPicPr>
        <p:blipFill>
          <a:blip r:embed="rId7"/>
          <a:stretch>
            <a:fillRect/>
          </a:stretch>
        </p:blipFill>
        <p:spPr>
          <a:xfrm>
            <a:off x="5091527" y="3168681"/>
            <a:ext cx="1229262" cy="1270444"/>
          </a:xfrm>
          <a:prstGeom prst="rect">
            <a:avLst/>
          </a:prstGeom>
        </p:spPr>
      </p:pic>
      <p:pic>
        <p:nvPicPr>
          <p:cNvPr id="22" name="Picture 21">
            <a:extLst>
              <a:ext uri="{FF2B5EF4-FFF2-40B4-BE49-F238E27FC236}">
                <a16:creationId xmlns:a16="http://schemas.microsoft.com/office/drawing/2014/main" id="{2E0B9014-0D4B-EC41-FFB0-4CF50B43DA77}"/>
              </a:ext>
            </a:extLst>
          </p:cNvPr>
          <p:cNvPicPr>
            <a:picLocks noChangeAspect="1"/>
          </p:cNvPicPr>
          <p:nvPr/>
        </p:nvPicPr>
        <p:blipFill>
          <a:blip r:embed="rId8"/>
          <a:stretch>
            <a:fillRect/>
          </a:stretch>
        </p:blipFill>
        <p:spPr>
          <a:xfrm>
            <a:off x="746539" y="5085854"/>
            <a:ext cx="1903948" cy="1905000"/>
          </a:xfrm>
          <a:prstGeom prst="rect">
            <a:avLst/>
          </a:prstGeom>
        </p:spPr>
      </p:pic>
      <p:sp>
        <p:nvSpPr>
          <p:cNvPr id="3" name="TextBox 2">
            <a:extLst>
              <a:ext uri="{FF2B5EF4-FFF2-40B4-BE49-F238E27FC236}">
                <a16:creationId xmlns:a16="http://schemas.microsoft.com/office/drawing/2014/main" id="{FE48A999-58B5-B9BC-BA4F-2735A50367A8}"/>
              </a:ext>
            </a:extLst>
          </p:cNvPr>
          <p:cNvSpPr txBox="1"/>
          <p:nvPr/>
        </p:nvSpPr>
        <p:spPr>
          <a:xfrm>
            <a:off x="218146" y="8695789"/>
            <a:ext cx="1635010"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latin typeface="Century Gothic"/>
                <a:ea typeface="Calibri"/>
                <a:cs typeface="Calibri"/>
              </a:rPr>
              <a:t>Marcher</a:t>
            </a:r>
            <a:r>
              <a:rPr lang="en-US" sz="2400" b="1">
                <a:latin typeface="Century Gothic"/>
                <a:ea typeface="Calibri"/>
                <a:cs typeface="Calibri"/>
              </a:rPr>
              <a:t> seul</a:t>
            </a:r>
          </a:p>
        </p:txBody>
      </p:sp>
      <p:sp>
        <p:nvSpPr>
          <p:cNvPr id="18" name="TextBox 17">
            <a:extLst>
              <a:ext uri="{FF2B5EF4-FFF2-40B4-BE49-F238E27FC236}">
                <a16:creationId xmlns:a16="http://schemas.microsoft.com/office/drawing/2014/main" id="{32FA02F5-410F-B2F7-73FB-1000CD07956D}"/>
              </a:ext>
            </a:extLst>
          </p:cNvPr>
          <p:cNvSpPr txBox="1"/>
          <p:nvPr/>
        </p:nvSpPr>
        <p:spPr>
          <a:xfrm>
            <a:off x="2971603" y="8682287"/>
            <a:ext cx="1796935"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latin typeface="Century Gothic"/>
                <a:ea typeface="Calibri"/>
                <a:cs typeface="Calibri"/>
              </a:rPr>
              <a:t>Marcher avec</a:t>
            </a:r>
            <a:r>
              <a:rPr lang="en-US" sz="2400" b="1">
                <a:latin typeface="Century Gothic"/>
                <a:ea typeface="Calibri"/>
                <a:cs typeface="Calibri"/>
              </a:rPr>
              <a:t> aide</a:t>
            </a:r>
            <a:endParaRPr lang="en-US" b="1" err="1"/>
          </a:p>
        </p:txBody>
      </p:sp>
      <p:pic>
        <p:nvPicPr>
          <p:cNvPr id="23" name="Picture 22">
            <a:extLst>
              <a:ext uri="{FF2B5EF4-FFF2-40B4-BE49-F238E27FC236}">
                <a16:creationId xmlns:a16="http://schemas.microsoft.com/office/drawing/2014/main" id="{E050109B-8838-C9C0-DA1D-13F2C4E39A33}"/>
              </a:ext>
            </a:extLst>
          </p:cNvPr>
          <p:cNvPicPr>
            <a:picLocks noChangeAspect="1"/>
          </p:cNvPicPr>
          <p:nvPr/>
        </p:nvPicPr>
        <p:blipFill>
          <a:blip r:embed="rId9"/>
          <a:stretch>
            <a:fillRect/>
          </a:stretch>
        </p:blipFill>
        <p:spPr>
          <a:xfrm>
            <a:off x="342880" y="7601527"/>
            <a:ext cx="1161792" cy="1148933"/>
          </a:xfrm>
          <a:prstGeom prst="rect">
            <a:avLst/>
          </a:prstGeom>
        </p:spPr>
      </p:pic>
      <p:pic>
        <p:nvPicPr>
          <p:cNvPr id="28" name="Picture 27">
            <a:extLst>
              <a:ext uri="{FF2B5EF4-FFF2-40B4-BE49-F238E27FC236}">
                <a16:creationId xmlns:a16="http://schemas.microsoft.com/office/drawing/2014/main" id="{28997042-84F5-FC43-0B3F-89E949D4CA64}"/>
              </a:ext>
            </a:extLst>
          </p:cNvPr>
          <p:cNvPicPr>
            <a:picLocks noChangeAspect="1"/>
          </p:cNvPicPr>
          <p:nvPr/>
        </p:nvPicPr>
        <p:blipFill>
          <a:blip r:embed="rId10"/>
          <a:stretch>
            <a:fillRect/>
          </a:stretch>
        </p:blipFill>
        <p:spPr>
          <a:xfrm>
            <a:off x="6509522" y="7588027"/>
            <a:ext cx="1094324" cy="1108429"/>
          </a:xfrm>
          <a:prstGeom prst="rect">
            <a:avLst/>
          </a:prstGeom>
        </p:spPr>
      </p:pic>
      <p:pic>
        <p:nvPicPr>
          <p:cNvPr id="30" name="Picture 29">
            <a:extLst>
              <a:ext uri="{FF2B5EF4-FFF2-40B4-BE49-F238E27FC236}">
                <a16:creationId xmlns:a16="http://schemas.microsoft.com/office/drawing/2014/main" id="{7DB0575B-9B1A-0E58-38F1-AE4FDC331466}"/>
              </a:ext>
            </a:extLst>
          </p:cNvPr>
          <p:cNvPicPr>
            <a:picLocks noChangeAspect="1"/>
          </p:cNvPicPr>
          <p:nvPr/>
        </p:nvPicPr>
        <p:blipFill>
          <a:blip r:embed="rId11"/>
          <a:stretch>
            <a:fillRect/>
          </a:stretch>
        </p:blipFill>
        <p:spPr>
          <a:xfrm>
            <a:off x="5632428" y="7588026"/>
            <a:ext cx="1094324" cy="1108430"/>
          </a:xfrm>
          <a:prstGeom prst="rect">
            <a:avLst/>
          </a:prstGeom>
        </p:spPr>
      </p:pic>
      <p:sp>
        <p:nvSpPr>
          <p:cNvPr id="32" name="TextBox 31">
            <a:extLst>
              <a:ext uri="{FF2B5EF4-FFF2-40B4-BE49-F238E27FC236}">
                <a16:creationId xmlns:a16="http://schemas.microsoft.com/office/drawing/2014/main" id="{258C5B70-9470-176E-D592-A61336EB895C}"/>
              </a:ext>
            </a:extLst>
          </p:cNvPr>
          <p:cNvSpPr txBox="1"/>
          <p:nvPr/>
        </p:nvSpPr>
        <p:spPr>
          <a:xfrm>
            <a:off x="5712632" y="8682287"/>
            <a:ext cx="1702479" cy="84449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latin typeface="Century Gothic"/>
                <a:ea typeface="Calibri"/>
                <a:cs typeface="Calibri"/>
              </a:rPr>
              <a:t>Marcher avec </a:t>
            </a:r>
            <a:r>
              <a:rPr lang="en-US" sz="2400" b="1" err="1">
                <a:latin typeface="Century Gothic"/>
                <a:ea typeface="Calibri"/>
                <a:cs typeface="Calibri"/>
              </a:rPr>
              <a:t>outil</a:t>
            </a:r>
            <a:endParaRPr lang="en-US" b="1" err="1"/>
          </a:p>
        </p:txBody>
      </p:sp>
      <p:pic>
        <p:nvPicPr>
          <p:cNvPr id="34" name="Picture 33">
            <a:extLst>
              <a:ext uri="{FF2B5EF4-FFF2-40B4-BE49-F238E27FC236}">
                <a16:creationId xmlns:a16="http://schemas.microsoft.com/office/drawing/2014/main" id="{068121A7-6123-EE62-0383-78E9A7BEAFC1}"/>
              </a:ext>
            </a:extLst>
          </p:cNvPr>
          <p:cNvPicPr>
            <a:picLocks noChangeAspect="1"/>
          </p:cNvPicPr>
          <p:nvPr/>
        </p:nvPicPr>
        <p:blipFill>
          <a:blip r:embed="rId12"/>
          <a:stretch>
            <a:fillRect/>
          </a:stretch>
        </p:blipFill>
        <p:spPr>
          <a:xfrm>
            <a:off x="3257528" y="7534022"/>
            <a:ext cx="1229261" cy="1229940"/>
          </a:xfrm>
          <a:prstGeom prst="rect">
            <a:avLst/>
          </a:prstGeom>
        </p:spPr>
      </p:pic>
    </p:spTree>
    <p:extLst>
      <p:ext uri="{BB962C8B-B14F-4D97-AF65-F5344CB8AC3E}">
        <p14:creationId xmlns:p14="http://schemas.microsoft.com/office/powerpoint/2010/main" val="80760206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e3ca3bed-316c-421b-8e24-12d7f5410c83">
      <Terms xmlns="http://schemas.microsoft.com/office/infopath/2007/PartnerControls"/>
    </lcf76f155ced4ddcb4097134ff3c332f>
    <TaxCatchAll xmlns="a1a37ba0-c12d-405a-a4db-f04e89ca332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83FA68CA69CDC4E9D44D98DF8DF06AC" ma:contentTypeVersion="16" ma:contentTypeDescription="Create a new document." ma:contentTypeScope="" ma:versionID="acb73bd8c37b30d13ffb425f5a170283">
  <xsd:schema xmlns:xsd="http://www.w3.org/2001/XMLSchema" xmlns:xs="http://www.w3.org/2001/XMLSchema" xmlns:p="http://schemas.microsoft.com/office/2006/metadata/properties" xmlns:ns2="e3ca3bed-316c-421b-8e24-12d7f5410c83" xmlns:ns3="a1a37ba0-c12d-405a-a4db-f04e89ca3326" targetNamespace="http://schemas.microsoft.com/office/2006/metadata/properties" ma:root="true" ma:fieldsID="b025d5f57ab2483dfc9935b753b5ccb3" ns2:_="" ns3:_="">
    <xsd:import namespace="e3ca3bed-316c-421b-8e24-12d7f5410c83"/>
    <xsd:import namespace="a1a37ba0-c12d-405a-a4db-f04e89ca332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ca3bed-316c-421b-8e24-12d7f5410c8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f218295f-687b-4006-a255-510d9d5ee80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Location" ma:index="23"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1a37ba0-c12d-405a-a4db-f04e89ca332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c396ee6a-2d07-4bdd-9159-46dd514f42a8}" ma:internalName="TaxCatchAll" ma:showField="CatchAllData" ma:web="a1a37ba0-c12d-405a-a4db-f04e89ca332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DAE392A-009B-4062-AFE8-D312C3CBD3D2}">
  <ds:schemaRefs>
    <ds:schemaRef ds:uri="http://schemas.microsoft.com/office/2006/metadata/properties"/>
    <ds:schemaRef ds:uri="http://schemas.microsoft.com/office/infopath/2007/PartnerControls"/>
    <ds:schemaRef ds:uri="e3ca3bed-316c-421b-8e24-12d7f5410c83"/>
    <ds:schemaRef ds:uri="a1a37ba0-c12d-405a-a4db-f04e89ca3326"/>
  </ds:schemaRefs>
</ds:datastoreItem>
</file>

<file path=customXml/itemProps2.xml><?xml version="1.0" encoding="utf-8"?>
<ds:datastoreItem xmlns:ds="http://schemas.openxmlformats.org/officeDocument/2006/customXml" ds:itemID="{EFBD358B-975E-41BB-A089-A66FD641BBBD}">
  <ds:schemaRefs>
    <ds:schemaRef ds:uri="http://schemas.microsoft.com/sharepoint/v3/contenttype/forms"/>
  </ds:schemaRefs>
</ds:datastoreItem>
</file>

<file path=customXml/itemProps3.xml><?xml version="1.0" encoding="utf-8"?>
<ds:datastoreItem xmlns:ds="http://schemas.openxmlformats.org/officeDocument/2006/customXml" ds:itemID="{41934502-B7C7-4623-948E-761BEA2A4B3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ca3bed-316c-421b-8e24-12d7f5410c83"/>
    <ds:schemaRef ds:uri="a1a37ba0-c12d-405a-a4db-f04e89ca33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219</Words>
  <Application>Microsoft Office PowerPoint</Application>
  <PresentationFormat>Custom</PresentationFormat>
  <Paragraphs>39</Paragraphs>
  <Slides>5</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5</vt:i4>
      </vt:variant>
    </vt:vector>
  </HeadingPairs>
  <TitlesOfParts>
    <vt:vector size="12" baseType="lpstr">
      <vt:lpstr>-apple-system</vt:lpstr>
      <vt:lpstr>Arial</vt:lpstr>
      <vt:lpstr>Calibri</vt:lpstr>
      <vt:lpstr>Calibri Light</vt:lpstr>
      <vt:lpstr>Century Gothic</vt:lpstr>
      <vt:lpstr>Office Theme</vt:lpstr>
      <vt:lpstr>1_Office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Laura Dunn</cp:lastModifiedBy>
  <cp:revision>20</cp:revision>
  <dcterms:created xsi:type="dcterms:W3CDTF">2023-02-10T20:27:58Z</dcterms:created>
  <dcterms:modified xsi:type="dcterms:W3CDTF">2024-12-02T19:59:27Z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0x010100B83FA68CA69CDC4E9D44D98DF8DF06AC</vt:lpwstr>
  </property>
  <property fmtid="{D5CDD505-2E9C-101B-9397-08002B2CF9AE}" pid="3" name="MediaServiceImageTags">
    <vt:lpwstr/>
  </property>
</Properties>
</file>