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4" r:id="rId5"/>
  </p:sldMasterIdLst>
  <p:sldIdLst>
    <p:sldId id="330" r:id="rId6"/>
    <p:sldId id="318" r:id="rId7"/>
    <p:sldId id="320" r:id="rId8"/>
    <p:sldId id="326" r:id="rId9"/>
    <p:sldId id="322" r:id="rId10"/>
    <p:sldId id="319" r:id="rId11"/>
    <p:sldId id="321" r:id="rId12"/>
    <p:sldId id="325" r:id="rId13"/>
    <p:sldId id="324" r:id="rId14"/>
    <p:sldId id="328" r:id="rId15"/>
    <p:sldId id="327" r:id="rId16"/>
  </p:sldIdLst>
  <p:sldSz cx="77724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9F451B2-DE3A-FDDF-26EA-D8118B6AD02F}" name="aober104@uottawa.ca" initials="ao" userId="S::urn:spo:guest#aober104@uottawa.c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6D8D0B-BF22-4EFE-AC75-BD934963C5C4}" v="1" dt="2024-12-02T20:08:15.1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1" d="100"/>
          <a:sy n="51" d="100"/>
        </p:scale>
        <p:origin x="207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23" Type="http://schemas.microsoft.com/office/2018/10/relationships/authors" Target="authors.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a1b48991-b855-4e9d-9b46-097d553f086f" providerId="ADAL" clId="{476D8D0B-BF22-4EFE-AC75-BD934963C5C4}"/>
    <pc:docChg chg="addSld delSld modSld">
      <pc:chgData name="Laura Dunn" userId="a1b48991-b855-4e9d-9b46-097d553f086f" providerId="ADAL" clId="{476D8D0B-BF22-4EFE-AC75-BD934963C5C4}" dt="2024-12-02T20:08:16.657" v="1" actId="47"/>
      <pc:docMkLst>
        <pc:docMk/>
      </pc:docMkLst>
      <pc:sldChg chg="del">
        <pc:chgData name="Laura Dunn" userId="a1b48991-b855-4e9d-9b46-097d553f086f" providerId="ADAL" clId="{476D8D0B-BF22-4EFE-AC75-BD934963C5C4}" dt="2024-12-02T20:08:16.657" v="1" actId="47"/>
        <pc:sldMkLst>
          <pc:docMk/>
          <pc:sldMk cId="2989216846" sldId="329"/>
        </pc:sldMkLst>
      </pc:sldChg>
      <pc:sldChg chg="add">
        <pc:chgData name="Laura Dunn" userId="a1b48991-b855-4e9d-9b46-097d553f086f" providerId="ADAL" clId="{476D8D0B-BF22-4EFE-AC75-BD934963C5C4}" dt="2024-12-02T20:08:15.106" v="0"/>
        <pc:sldMkLst>
          <pc:docMk/>
          <pc:sldMk cId="1638391698" sldId="330"/>
        </pc:sldMkLst>
      </pc:sldChg>
    </pc:docChg>
  </pc:docChgLst>
  <pc:docChgLst>
    <pc:chgData name="Laura Dunn" userId="S::laudunn@toh.ca::a1b48991-b855-4e9d-9b46-097d553f086f" providerId="AD" clId="Web-{D97E923D-CDA2-4701-4400-554055A5AC4E}"/>
    <pc:docChg chg="modSld">
      <pc:chgData name="Laura Dunn" userId="S::laudunn@toh.ca::a1b48991-b855-4e9d-9b46-097d553f086f" providerId="AD" clId="Web-{D97E923D-CDA2-4701-4400-554055A5AC4E}" dt="2024-02-16T15:32:59.588" v="0" actId="20577"/>
      <pc:docMkLst>
        <pc:docMk/>
      </pc:docMkLst>
      <pc:sldChg chg="modSp">
        <pc:chgData name="Laura Dunn" userId="S::laudunn@toh.ca::a1b48991-b855-4e9d-9b46-097d553f086f" providerId="AD" clId="Web-{D97E923D-CDA2-4701-4400-554055A5AC4E}" dt="2024-02-16T15:32:59.588" v="0" actId="20577"/>
        <pc:sldMkLst>
          <pc:docMk/>
          <pc:sldMk cId="2989216846" sldId="329"/>
        </pc:sldMkLst>
        <pc:spChg chg="mod">
          <ac:chgData name="Laura Dunn" userId="S::laudunn@toh.ca::a1b48991-b855-4e9d-9b46-097d553f086f" providerId="AD" clId="Web-{D97E923D-CDA2-4701-4400-554055A5AC4E}" dt="2024-02-16T15:32:59.588" v="0" actId="20577"/>
          <ac:spMkLst>
            <pc:docMk/>
            <pc:sldMk cId="2989216846" sldId="329"/>
            <ac:spMk id="13" creationId="{A6870008-57C8-BB3B-5799-F1ACEC7D06B7}"/>
          </ac:spMkLst>
        </pc:spChg>
      </pc:sldChg>
    </pc:docChg>
  </pc:docChgLst>
  <pc:docChgLst>
    <pc:chgData name="Laura Dunn" userId="S::laudunn@toh.ca::a1b48991-b855-4e9d-9b46-097d553f086f" providerId="AD" clId="Web-{692F463F-610B-EDF1-5F1D-3DC9217110BC}"/>
    <pc:docChg chg="modSld">
      <pc:chgData name="Laura Dunn" userId="S::laudunn@toh.ca::a1b48991-b855-4e9d-9b46-097d553f086f" providerId="AD" clId="Web-{692F463F-610B-EDF1-5F1D-3DC9217110BC}" dt="2024-02-16T15:14:59.288" v="12" actId="1076"/>
      <pc:docMkLst>
        <pc:docMk/>
      </pc:docMkLst>
      <pc:sldChg chg="modSp">
        <pc:chgData name="Laura Dunn" userId="S::laudunn@toh.ca::a1b48991-b855-4e9d-9b46-097d553f086f" providerId="AD" clId="Web-{692F463F-610B-EDF1-5F1D-3DC9217110BC}" dt="2024-02-16T15:14:59.288" v="12" actId="1076"/>
        <pc:sldMkLst>
          <pc:docMk/>
          <pc:sldMk cId="2989216846" sldId="329"/>
        </pc:sldMkLst>
        <pc:spChg chg="mod">
          <ac:chgData name="Laura Dunn" userId="S::laudunn@toh.ca::a1b48991-b855-4e9d-9b46-097d553f086f" providerId="AD" clId="Web-{692F463F-610B-EDF1-5F1D-3DC9217110BC}" dt="2024-02-16T15:14:33.835" v="8" actId="1076"/>
          <ac:spMkLst>
            <pc:docMk/>
            <pc:sldMk cId="2989216846" sldId="329"/>
            <ac:spMk id="13" creationId="{A6870008-57C8-BB3B-5799-F1ACEC7D06B7}"/>
          </ac:spMkLst>
        </pc:spChg>
        <pc:spChg chg="mod">
          <ac:chgData name="Laura Dunn" userId="S::laudunn@toh.ca::a1b48991-b855-4e9d-9b46-097d553f086f" providerId="AD" clId="Web-{692F463F-610B-EDF1-5F1D-3DC9217110BC}" dt="2024-02-16T15:14:59.288" v="12" actId="1076"/>
          <ac:spMkLst>
            <pc:docMk/>
            <pc:sldMk cId="2989216846" sldId="329"/>
            <ac:spMk id="14" creationId="{B8F0E10C-0B93-8AC6-6AA6-4A72A1327D2A}"/>
          </ac:spMkLst>
        </pc:spChg>
      </pc:sldChg>
    </pc:docChg>
  </pc:docChgLst>
  <pc:docChgLst>
    <pc:chgData name="Laura Dunn" userId="S::laudunn@toh.ca::a1b48991-b855-4e9d-9b46-097d553f086f" providerId="AD" clId="Web-{16650CE6-D2AA-7226-DB49-DDB217E6969F}"/>
    <pc:docChg chg="addSld modSld sldOrd">
      <pc:chgData name="Laura Dunn" userId="S::laudunn@toh.ca::a1b48991-b855-4e9d-9b46-097d553f086f" providerId="AD" clId="Web-{16650CE6-D2AA-7226-DB49-DDB217E6969F}" dt="2024-02-16T14:52:32.836" v="8" actId="1076"/>
      <pc:docMkLst>
        <pc:docMk/>
      </pc:docMkLst>
      <pc:sldChg chg="modSp add ord">
        <pc:chgData name="Laura Dunn" userId="S::laudunn@toh.ca::a1b48991-b855-4e9d-9b46-097d553f086f" providerId="AD" clId="Web-{16650CE6-D2AA-7226-DB49-DDB217E6969F}" dt="2024-02-16T14:52:32.836" v="8" actId="1076"/>
        <pc:sldMkLst>
          <pc:docMk/>
          <pc:sldMk cId="2989216846" sldId="329"/>
        </pc:sldMkLst>
        <pc:spChg chg="mod">
          <ac:chgData name="Laura Dunn" userId="S::laudunn@toh.ca::a1b48991-b855-4e9d-9b46-097d553f086f" providerId="AD" clId="Web-{16650CE6-D2AA-7226-DB49-DDB217E6969F}" dt="2024-02-16T14:52:32.836" v="8" actId="1076"/>
          <ac:spMkLst>
            <pc:docMk/>
            <pc:sldMk cId="2989216846" sldId="329"/>
            <ac:spMk id="13" creationId="{A6870008-57C8-BB3B-5799-F1ACEC7D06B7}"/>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4636"/>
            </a:lvl1pPr>
          </a:lstStyle>
          <a:p>
            <a:r>
              <a:rPr lang="en-US"/>
              <a:t>Click to edit Master title style</a:t>
            </a:r>
          </a:p>
        </p:txBody>
      </p:sp>
      <p:sp>
        <p:nvSpPr>
          <p:cNvPr id="3" name="Subtitle 2"/>
          <p:cNvSpPr>
            <a:spLocks noGrp="1"/>
          </p:cNvSpPr>
          <p:nvPr>
            <p:ph type="subTitle" idx="1"/>
          </p:nvPr>
        </p:nvSpPr>
        <p:spPr>
          <a:xfrm>
            <a:off x="971550" y="5282989"/>
            <a:ext cx="5829300" cy="2428451"/>
          </a:xfrm>
        </p:spPr>
        <p:txBody>
          <a:bodyPr/>
          <a:lstStyle>
            <a:lvl1pPr marL="0" indent="0" algn="ctr">
              <a:buNone/>
              <a:defRPr sz="1854"/>
            </a:lvl1pPr>
            <a:lvl2pPr marL="353278" indent="0" algn="ctr">
              <a:buNone/>
              <a:defRPr sz="1545"/>
            </a:lvl2pPr>
            <a:lvl3pPr marL="706557" indent="0" algn="ctr">
              <a:buNone/>
              <a:defRPr sz="1391"/>
            </a:lvl3pPr>
            <a:lvl4pPr marL="1059835" indent="0" algn="ctr">
              <a:buNone/>
              <a:defRPr sz="1236"/>
            </a:lvl4pPr>
            <a:lvl5pPr marL="1413114" indent="0" algn="ctr">
              <a:buNone/>
              <a:defRPr sz="1236"/>
            </a:lvl5pPr>
            <a:lvl6pPr marL="1766392" indent="0" algn="ctr">
              <a:buNone/>
              <a:defRPr sz="1236"/>
            </a:lvl6pPr>
            <a:lvl7pPr marL="2119671" indent="0" algn="ctr">
              <a:buNone/>
              <a:defRPr sz="1236"/>
            </a:lvl7pPr>
            <a:lvl8pPr marL="2472949" indent="0" algn="ctr">
              <a:buNone/>
              <a:defRPr sz="1236"/>
            </a:lvl8pPr>
            <a:lvl9pPr marL="2826228" indent="0" algn="ctr">
              <a:buNone/>
              <a:defRPr sz="1236"/>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932660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51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5227724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1" y="5282989"/>
            <a:ext cx="5829300" cy="2428451"/>
          </a:xfrm>
        </p:spPr>
        <p:txBody>
          <a:bodyPr/>
          <a:lstStyle>
            <a:lvl1pPr marL="0" indent="0" algn="ctr">
              <a:buNone/>
              <a:defRPr sz="2040"/>
            </a:lvl1pPr>
            <a:lvl2pPr marL="388616" indent="0" algn="ctr">
              <a:buNone/>
              <a:defRPr sz="1700"/>
            </a:lvl2pPr>
            <a:lvl3pPr marL="777232" indent="0" algn="ctr">
              <a:buNone/>
              <a:defRPr sz="1530"/>
            </a:lvl3pPr>
            <a:lvl4pPr marL="1165847" indent="0" algn="ctr">
              <a:buNone/>
              <a:defRPr sz="1360"/>
            </a:lvl4pPr>
            <a:lvl5pPr marL="1554463" indent="0" algn="ctr">
              <a:buNone/>
              <a:defRPr sz="1360"/>
            </a:lvl5pPr>
            <a:lvl6pPr marL="1943079" indent="0" algn="ctr">
              <a:buNone/>
              <a:defRPr sz="1360"/>
            </a:lvl6pPr>
            <a:lvl7pPr marL="2331695" indent="0" algn="ctr">
              <a:buNone/>
              <a:defRPr sz="1360"/>
            </a:lvl7pPr>
            <a:lvl8pPr marL="2720309" indent="0" algn="ctr">
              <a:buNone/>
              <a:defRPr sz="1360"/>
            </a:lvl8pPr>
            <a:lvl9pPr marL="3108925"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357062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8066861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9"/>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16" indent="0">
              <a:buNone/>
              <a:defRPr sz="1700">
                <a:solidFill>
                  <a:schemeClr val="tx1">
                    <a:tint val="75000"/>
                  </a:schemeClr>
                </a:solidFill>
              </a:defRPr>
            </a:lvl2pPr>
            <a:lvl3pPr marL="777232" indent="0">
              <a:buNone/>
              <a:defRPr sz="1530">
                <a:solidFill>
                  <a:schemeClr val="tx1">
                    <a:tint val="75000"/>
                  </a:schemeClr>
                </a:solidFill>
              </a:defRPr>
            </a:lvl3pPr>
            <a:lvl4pPr marL="1165847" indent="0">
              <a:buNone/>
              <a:defRPr sz="1360">
                <a:solidFill>
                  <a:schemeClr val="tx1">
                    <a:tint val="75000"/>
                  </a:schemeClr>
                </a:solidFill>
              </a:defRPr>
            </a:lvl4pPr>
            <a:lvl5pPr marL="1554463" indent="0">
              <a:buNone/>
              <a:defRPr sz="1360">
                <a:solidFill>
                  <a:schemeClr val="tx1">
                    <a:tint val="75000"/>
                  </a:schemeClr>
                </a:solidFill>
              </a:defRPr>
            </a:lvl5pPr>
            <a:lvl6pPr marL="1943079" indent="0">
              <a:buNone/>
              <a:defRPr sz="1360">
                <a:solidFill>
                  <a:schemeClr val="tx1">
                    <a:tint val="75000"/>
                  </a:schemeClr>
                </a:solidFill>
              </a:defRPr>
            </a:lvl6pPr>
            <a:lvl7pPr marL="2331695" indent="0">
              <a:buNone/>
              <a:defRPr sz="1360">
                <a:solidFill>
                  <a:schemeClr val="tx1">
                    <a:tint val="75000"/>
                  </a:schemeClr>
                </a:solidFill>
              </a:defRPr>
            </a:lvl7pPr>
            <a:lvl8pPr marL="2720309" indent="0">
              <a:buNone/>
              <a:defRPr sz="1360">
                <a:solidFill>
                  <a:schemeClr val="tx1">
                    <a:tint val="75000"/>
                  </a:schemeClr>
                </a:solidFill>
              </a:defRPr>
            </a:lvl8pPr>
            <a:lvl9pPr marL="3108925"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42776171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7"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544084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3" cy="1208404"/>
          </a:xfrm>
        </p:spPr>
        <p:txBody>
          <a:bodyPr anchor="b"/>
          <a:lstStyle>
            <a:lvl1pPr marL="0" indent="0">
              <a:buNone/>
              <a:defRPr sz="2040" b="1"/>
            </a:lvl1pPr>
            <a:lvl2pPr marL="388616" indent="0">
              <a:buNone/>
              <a:defRPr sz="1700" b="1"/>
            </a:lvl2pPr>
            <a:lvl3pPr marL="777232" indent="0">
              <a:buNone/>
              <a:defRPr sz="1530" b="1"/>
            </a:lvl3pPr>
            <a:lvl4pPr marL="1165847" indent="0">
              <a:buNone/>
              <a:defRPr sz="1360" b="1"/>
            </a:lvl4pPr>
            <a:lvl5pPr marL="1554463" indent="0">
              <a:buNone/>
              <a:defRPr sz="1360" b="1"/>
            </a:lvl5pPr>
            <a:lvl6pPr marL="1943079" indent="0">
              <a:buNone/>
              <a:defRPr sz="1360" b="1"/>
            </a:lvl6pPr>
            <a:lvl7pPr marL="2331695" indent="0">
              <a:buNone/>
              <a:defRPr sz="1360" b="1"/>
            </a:lvl7pPr>
            <a:lvl8pPr marL="2720309" indent="0">
              <a:buNone/>
              <a:defRPr sz="1360" b="1"/>
            </a:lvl8pPr>
            <a:lvl9pPr marL="3108925"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2798928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0049807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90928520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3" y="1448226"/>
            <a:ext cx="3934777"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7111665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3" y="1448226"/>
            <a:ext cx="3934777" cy="7147983"/>
          </a:xfrm>
        </p:spPr>
        <p:txBody>
          <a:bodyPr anchor="t"/>
          <a:lstStyle>
            <a:lvl1pPr marL="0" indent="0">
              <a:buNone/>
              <a:defRPr sz="2720"/>
            </a:lvl1pPr>
            <a:lvl2pPr marL="388616" indent="0">
              <a:buNone/>
              <a:defRPr sz="2380"/>
            </a:lvl2pPr>
            <a:lvl3pPr marL="777232" indent="0">
              <a:buNone/>
              <a:defRPr sz="2040"/>
            </a:lvl3pPr>
            <a:lvl4pPr marL="1165847" indent="0">
              <a:buNone/>
              <a:defRPr sz="1700"/>
            </a:lvl4pPr>
            <a:lvl5pPr marL="1554463" indent="0">
              <a:buNone/>
              <a:defRPr sz="1700"/>
            </a:lvl5pPr>
            <a:lvl6pPr marL="1943079" indent="0">
              <a:buNone/>
              <a:defRPr sz="1700"/>
            </a:lvl6pPr>
            <a:lvl7pPr marL="2331695" indent="0">
              <a:buNone/>
              <a:defRPr sz="1700"/>
            </a:lvl7pPr>
            <a:lvl8pPr marL="2720309" indent="0">
              <a:buNone/>
              <a:defRPr sz="1700"/>
            </a:lvl8pPr>
            <a:lvl9pPr marL="3108925"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1"/>
            <a:ext cx="2506801" cy="5590329"/>
          </a:xfrm>
        </p:spPr>
        <p:txBody>
          <a:bodyPr/>
          <a:lstStyle>
            <a:lvl1pPr marL="0" indent="0">
              <a:buNone/>
              <a:defRPr sz="1360"/>
            </a:lvl1pPr>
            <a:lvl2pPr marL="388616" indent="0">
              <a:buNone/>
              <a:defRPr sz="1190"/>
            </a:lvl2pPr>
            <a:lvl3pPr marL="777232" indent="0">
              <a:buNone/>
              <a:defRPr sz="1020"/>
            </a:lvl3pPr>
            <a:lvl4pPr marL="1165847" indent="0">
              <a:buNone/>
              <a:defRPr sz="850"/>
            </a:lvl4pPr>
            <a:lvl5pPr marL="1554463" indent="0">
              <a:buNone/>
              <a:defRPr sz="850"/>
            </a:lvl5pPr>
            <a:lvl6pPr marL="1943079" indent="0">
              <a:buNone/>
              <a:defRPr sz="850"/>
            </a:lvl6pPr>
            <a:lvl7pPr marL="2331695" indent="0">
              <a:buNone/>
              <a:defRPr sz="850"/>
            </a:lvl7pPr>
            <a:lvl8pPr marL="2720309" indent="0">
              <a:buNone/>
              <a:defRPr sz="850"/>
            </a:lvl8pPr>
            <a:lvl9pPr marL="3108925"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2623252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90741346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01024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4636"/>
            </a:lvl1pPr>
          </a:lstStyle>
          <a:p>
            <a:r>
              <a:rPr lang="en-US"/>
              <a:t>Click to edit Master title style</a:t>
            </a:r>
          </a:p>
        </p:txBody>
      </p:sp>
      <p:sp>
        <p:nvSpPr>
          <p:cNvPr id="3" name="Text Placeholder 2"/>
          <p:cNvSpPr>
            <a:spLocks noGrp="1"/>
          </p:cNvSpPr>
          <p:nvPr>
            <p:ph type="body" idx="1"/>
          </p:nvPr>
        </p:nvSpPr>
        <p:spPr>
          <a:xfrm>
            <a:off x="530305" y="6731215"/>
            <a:ext cx="6703695" cy="2200274"/>
          </a:xfrm>
        </p:spPr>
        <p:txBody>
          <a:bodyPr/>
          <a:lstStyle>
            <a:lvl1pPr marL="0" indent="0">
              <a:buNone/>
              <a:defRPr sz="1854">
                <a:solidFill>
                  <a:schemeClr val="tx1"/>
                </a:solidFill>
              </a:defRPr>
            </a:lvl1pPr>
            <a:lvl2pPr marL="353278" indent="0">
              <a:buNone/>
              <a:defRPr sz="1545">
                <a:solidFill>
                  <a:schemeClr val="tx1">
                    <a:tint val="75000"/>
                  </a:schemeClr>
                </a:solidFill>
              </a:defRPr>
            </a:lvl2pPr>
            <a:lvl3pPr marL="706557" indent="0">
              <a:buNone/>
              <a:defRPr sz="1391">
                <a:solidFill>
                  <a:schemeClr val="tx1">
                    <a:tint val="75000"/>
                  </a:schemeClr>
                </a:solidFill>
              </a:defRPr>
            </a:lvl3pPr>
            <a:lvl4pPr marL="1059835" indent="0">
              <a:buNone/>
              <a:defRPr sz="1236">
                <a:solidFill>
                  <a:schemeClr val="tx1">
                    <a:tint val="75000"/>
                  </a:schemeClr>
                </a:solidFill>
              </a:defRPr>
            </a:lvl4pPr>
            <a:lvl5pPr marL="1413114" indent="0">
              <a:buNone/>
              <a:defRPr sz="1236">
                <a:solidFill>
                  <a:schemeClr val="tx1">
                    <a:tint val="75000"/>
                  </a:schemeClr>
                </a:solidFill>
              </a:defRPr>
            </a:lvl5pPr>
            <a:lvl6pPr marL="1766392" indent="0">
              <a:buNone/>
              <a:defRPr sz="1236">
                <a:solidFill>
                  <a:schemeClr val="tx1">
                    <a:tint val="75000"/>
                  </a:schemeClr>
                </a:solidFill>
              </a:defRPr>
            </a:lvl6pPr>
            <a:lvl7pPr marL="2119671" indent="0">
              <a:buNone/>
              <a:defRPr sz="1236">
                <a:solidFill>
                  <a:schemeClr val="tx1">
                    <a:tint val="75000"/>
                  </a:schemeClr>
                </a:solidFill>
              </a:defRPr>
            </a:lvl7pPr>
            <a:lvl8pPr marL="2472949" indent="0">
              <a:buNone/>
              <a:defRPr sz="1236">
                <a:solidFill>
                  <a:schemeClr val="tx1">
                    <a:tint val="75000"/>
                  </a:schemeClr>
                </a:solidFill>
              </a:defRPr>
            </a:lvl8pPr>
            <a:lvl9pPr marL="2826228" indent="0">
              <a:buNone/>
              <a:defRPr sz="1236">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355102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78901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1854" b="1"/>
            </a:lvl1pPr>
            <a:lvl2pPr marL="353278" indent="0">
              <a:buNone/>
              <a:defRPr sz="1545" b="1"/>
            </a:lvl2pPr>
            <a:lvl3pPr marL="706557" indent="0">
              <a:buNone/>
              <a:defRPr sz="1391" b="1"/>
            </a:lvl3pPr>
            <a:lvl4pPr marL="1059835" indent="0">
              <a:buNone/>
              <a:defRPr sz="1236" b="1"/>
            </a:lvl4pPr>
            <a:lvl5pPr marL="1413114" indent="0">
              <a:buNone/>
              <a:defRPr sz="1236" b="1"/>
            </a:lvl5pPr>
            <a:lvl6pPr marL="1766392" indent="0">
              <a:buNone/>
              <a:defRPr sz="1236" b="1"/>
            </a:lvl6pPr>
            <a:lvl7pPr marL="2119671" indent="0">
              <a:buNone/>
              <a:defRPr sz="1236" b="1"/>
            </a:lvl7pPr>
            <a:lvl8pPr marL="2472949" indent="0">
              <a:buNone/>
              <a:defRPr sz="1236" b="1"/>
            </a:lvl8pPr>
            <a:lvl9pPr marL="2826228" indent="0">
              <a:buNone/>
              <a:defRPr sz="1236"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173276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52995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8818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Content Placeholder 2"/>
          <p:cNvSpPr>
            <a:spLocks noGrp="1"/>
          </p:cNvSpPr>
          <p:nvPr>
            <p:ph idx="1"/>
          </p:nvPr>
        </p:nvSpPr>
        <p:spPr>
          <a:xfrm>
            <a:off x="3304282" y="1448226"/>
            <a:ext cx="3934778" cy="7147983"/>
          </a:xfrm>
        </p:spPr>
        <p:txBody>
          <a:bodyPr/>
          <a:lstStyle>
            <a:lvl1pPr>
              <a:defRPr sz="2473"/>
            </a:lvl1pPr>
            <a:lvl2pPr>
              <a:defRPr sz="2164"/>
            </a:lvl2pPr>
            <a:lvl3pPr>
              <a:defRPr sz="1854"/>
            </a:lvl3pPr>
            <a:lvl4pPr>
              <a:defRPr sz="1545"/>
            </a:lvl4pPr>
            <a:lvl5pPr>
              <a:defRPr sz="1545"/>
            </a:lvl5pPr>
            <a:lvl6pPr>
              <a:defRPr sz="1545"/>
            </a:lvl6pPr>
            <a:lvl7pPr>
              <a:defRPr sz="1545"/>
            </a:lvl7pPr>
            <a:lvl8pPr>
              <a:defRPr sz="1545"/>
            </a:lvl8pPr>
            <a:lvl9pPr>
              <a:defRPr sz="154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24639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473"/>
            </a:lvl1pPr>
          </a:lstStyle>
          <a:p>
            <a:r>
              <a:rPr lang="en-US"/>
              <a:t>Click to edit Master title style</a:t>
            </a:r>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473"/>
            </a:lvl1pPr>
            <a:lvl2pPr marL="353278" indent="0">
              <a:buNone/>
              <a:defRPr sz="2164"/>
            </a:lvl2pPr>
            <a:lvl3pPr marL="706557" indent="0">
              <a:buNone/>
              <a:defRPr sz="1854"/>
            </a:lvl3pPr>
            <a:lvl4pPr marL="1059835" indent="0">
              <a:buNone/>
              <a:defRPr sz="1545"/>
            </a:lvl4pPr>
            <a:lvl5pPr marL="1413114" indent="0">
              <a:buNone/>
              <a:defRPr sz="1545"/>
            </a:lvl5pPr>
            <a:lvl6pPr marL="1766392" indent="0">
              <a:buNone/>
              <a:defRPr sz="1545"/>
            </a:lvl6pPr>
            <a:lvl7pPr marL="2119671" indent="0">
              <a:buNone/>
              <a:defRPr sz="1545"/>
            </a:lvl7pPr>
            <a:lvl8pPr marL="2472949" indent="0">
              <a:buNone/>
              <a:defRPr sz="1545"/>
            </a:lvl8pPr>
            <a:lvl9pPr marL="2826228" indent="0">
              <a:buNone/>
              <a:defRPr sz="1545"/>
            </a:lvl9pPr>
          </a:lstStyle>
          <a:p>
            <a:endParaRPr lang="en-US"/>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236"/>
            </a:lvl1pPr>
            <a:lvl2pPr marL="353278" indent="0">
              <a:buNone/>
              <a:defRPr sz="1082"/>
            </a:lvl2pPr>
            <a:lvl3pPr marL="706557" indent="0">
              <a:buNone/>
              <a:defRPr sz="927"/>
            </a:lvl3pPr>
            <a:lvl4pPr marL="1059835" indent="0">
              <a:buNone/>
              <a:defRPr sz="773"/>
            </a:lvl4pPr>
            <a:lvl5pPr marL="1413114" indent="0">
              <a:buNone/>
              <a:defRPr sz="773"/>
            </a:lvl5pPr>
            <a:lvl6pPr marL="1766392" indent="0">
              <a:buNone/>
              <a:defRPr sz="773"/>
            </a:lvl6pPr>
            <a:lvl7pPr marL="2119671" indent="0">
              <a:buNone/>
              <a:defRPr sz="773"/>
            </a:lvl7pPr>
            <a:lvl8pPr marL="2472949" indent="0">
              <a:buNone/>
              <a:defRPr sz="773"/>
            </a:lvl8pPr>
            <a:lvl9pPr marL="2826228" indent="0">
              <a:buNone/>
              <a:defRPr sz="773"/>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545216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927">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927">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927">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422794594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77232"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07" indent="-194307" algn="l" defTabSz="777232"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23" indent="-194307" algn="l" defTabSz="777232"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39" indent="-194307" algn="l" defTabSz="777232"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55"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70"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386"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02"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18"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33" indent="-194307" algn="l" defTabSz="777232"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32" rtl="0" eaLnBrk="1" latinLnBrk="0" hangingPunct="1">
        <a:defRPr sz="1530" kern="1200">
          <a:solidFill>
            <a:schemeClr val="tx1"/>
          </a:solidFill>
          <a:latin typeface="+mn-lt"/>
          <a:ea typeface="+mn-ea"/>
          <a:cs typeface="+mn-cs"/>
        </a:defRPr>
      </a:lvl1pPr>
      <a:lvl2pPr marL="388616" algn="l" defTabSz="777232" rtl="0" eaLnBrk="1" latinLnBrk="0" hangingPunct="1">
        <a:defRPr sz="1530" kern="1200">
          <a:solidFill>
            <a:schemeClr val="tx1"/>
          </a:solidFill>
          <a:latin typeface="+mn-lt"/>
          <a:ea typeface="+mn-ea"/>
          <a:cs typeface="+mn-cs"/>
        </a:defRPr>
      </a:lvl2pPr>
      <a:lvl3pPr marL="777232" algn="l" defTabSz="777232" rtl="0" eaLnBrk="1" latinLnBrk="0" hangingPunct="1">
        <a:defRPr sz="1530" kern="1200">
          <a:solidFill>
            <a:schemeClr val="tx1"/>
          </a:solidFill>
          <a:latin typeface="+mn-lt"/>
          <a:ea typeface="+mn-ea"/>
          <a:cs typeface="+mn-cs"/>
        </a:defRPr>
      </a:lvl3pPr>
      <a:lvl4pPr marL="1165847" algn="l" defTabSz="777232" rtl="0" eaLnBrk="1" latinLnBrk="0" hangingPunct="1">
        <a:defRPr sz="1530" kern="1200">
          <a:solidFill>
            <a:schemeClr val="tx1"/>
          </a:solidFill>
          <a:latin typeface="+mn-lt"/>
          <a:ea typeface="+mn-ea"/>
          <a:cs typeface="+mn-cs"/>
        </a:defRPr>
      </a:lvl4pPr>
      <a:lvl5pPr marL="1554463" algn="l" defTabSz="777232" rtl="0" eaLnBrk="1" latinLnBrk="0" hangingPunct="1">
        <a:defRPr sz="1530" kern="1200">
          <a:solidFill>
            <a:schemeClr val="tx1"/>
          </a:solidFill>
          <a:latin typeface="+mn-lt"/>
          <a:ea typeface="+mn-ea"/>
          <a:cs typeface="+mn-cs"/>
        </a:defRPr>
      </a:lvl5pPr>
      <a:lvl6pPr marL="1943079" algn="l" defTabSz="777232" rtl="0" eaLnBrk="1" latinLnBrk="0" hangingPunct="1">
        <a:defRPr sz="1530" kern="1200">
          <a:solidFill>
            <a:schemeClr val="tx1"/>
          </a:solidFill>
          <a:latin typeface="+mn-lt"/>
          <a:ea typeface="+mn-ea"/>
          <a:cs typeface="+mn-cs"/>
        </a:defRPr>
      </a:lvl6pPr>
      <a:lvl7pPr marL="2331695" algn="l" defTabSz="777232" rtl="0" eaLnBrk="1" latinLnBrk="0" hangingPunct="1">
        <a:defRPr sz="1530" kern="1200">
          <a:solidFill>
            <a:schemeClr val="tx1"/>
          </a:solidFill>
          <a:latin typeface="+mn-lt"/>
          <a:ea typeface="+mn-ea"/>
          <a:cs typeface="+mn-cs"/>
        </a:defRPr>
      </a:lvl7pPr>
      <a:lvl8pPr marL="2720309" algn="l" defTabSz="777232" rtl="0" eaLnBrk="1" latinLnBrk="0" hangingPunct="1">
        <a:defRPr sz="1530" kern="1200">
          <a:solidFill>
            <a:schemeClr val="tx1"/>
          </a:solidFill>
          <a:latin typeface="+mn-lt"/>
          <a:ea typeface="+mn-ea"/>
          <a:cs typeface="+mn-cs"/>
        </a:defRPr>
      </a:lvl8pPr>
      <a:lvl9pPr marL="3108925" algn="l" defTabSz="777232"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8.png"/><Relationship Id="rId7" Type="http://schemas.openxmlformats.org/officeDocument/2006/relationships/image" Target="../media/image22.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1.png"/><Relationship Id="rId5" Type="http://schemas.openxmlformats.org/officeDocument/2006/relationships/image" Target="../media/image17.png"/><Relationship Id="rId4" Type="http://schemas.openxmlformats.org/officeDocument/2006/relationships/image" Target="../media/image14.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13" Type="http://schemas.openxmlformats.org/officeDocument/2006/relationships/image" Target="../media/image15.pn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png"/><Relationship Id="rId14" Type="http://schemas.openxmlformats.org/officeDocument/2006/relationships/image" Target="../media/image16.png"/></Relationships>
</file>

<file path=ppt/slides/_rels/slide3.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7.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16.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6.png"/><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15.png"/><Relationship Id="rId5" Type="http://schemas.openxmlformats.org/officeDocument/2006/relationships/image" Target="../media/image13.png"/><Relationship Id="rId4" Type="http://schemas.openxmlformats.org/officeDocument/2006/relationships/image" Target="../media/image12.png"/></Relationships>
</file>

<file path=ppt/slides/_rels/slide6.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17.png"/><Relationship Id="rId7"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3.png"/><Relationship Id="rId5" Type="http://schemas.openxmlformats.org/officeDocument/2006/relationships/image" Target="../media/image22.png"/><Relationship Id="rId4" Type="http://schemas.openxmlformats.org/officeDocument/2006/relationships/image" Target="../media/image21.png"/></Relationships>
</file>

<file path=ppt/slides/_rels/slide7.xml.rels><?xml version="1.0" encoding="UTF-8" standalone="yes"?>
<Relationships xmlns="http://schemas.openxmlformats.org/package/2006/relationships"><Relationship Id="rId8" Type="http://schemas.openxmlformats.org/officeDocument/2006/relationships/image" Target="../media/image11.png"/><Relationship Id="rId13" Type="http://schemas.openxmlformats.org/officeDocument/2006/relationships/image" Target="../media/image8.png"/><Relationship Id="rId3" Type="http://schemas.openxmlformats.org/officeDocument/2006/relationships/image" Target="../media/image5.png"/><Relationship Id="rId7" Type="http://schemas.openxmlformats.org/officeDocument/2006/relationships/image" Target="../media/image10.png"/><Relationship Id="rId12"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9.png"/><Relationship Id="rId11" Type="http://schemas.openxmlformats.org/officeDocument/2006/relationships/image" Target="../media/image15.png"/><Relationship Id="rId5" Type="http://schemas.openxmlformats.org/officeDocument/2006/relationships/image" Target="../media/image7.png"/><Relationship Id="rId10" Type="http://schemas.openxmlformats.org/officeDocument/2006/relationships/image" Target="../media/image13.png"/><Relationship Id="rId4" Type="http://schemas.openxmlformats.org/officeDocument/2006/relationships/image" Target="../media/image6.png"/><Relationship Id="rId9" Type="http://schemas.openxmlformats.org/officeDocument/2006/relationships/image" Target="../media/image12.png"/><Relationship Id="rId14" Type="http://schemas.openxmlformats.org/officeDocument/2006/relationships/image" Target="../media/image14.png"/></Relationships>
</file>

<file path=ppt/slides/_rels/slide8.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17.png"/><Relationship Id="rId7" Type="http://schemas.openxmlformats.org/officeDocument/2006/relationships/image" Target="../media/image16.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20.png"/><Relationship Id="rId5" Type="http://schemas.openxmlformats.org/officeDocument/2006/relationships/image" Target="../media/image19.png"/><Relationship Id="rId4" Type="http://schemas.openxmlformats.org/officeDocument/2006/relationships/image" Target="../media/image18.png"/><Relationship Id="rId9"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16.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82235" y="7508270"/>
            <a:ext cx="6207929" cy="1573888"/>
          </a:xfrm>
          <a:prstGeom prst="rect">
            <a:avLst/>
          </a:prstGeom>
          <a:noFill/>
        </p:spPr>
        <p:txBody>
          <a:bodyPr rot="0" spcFirstLastPara="0" vertOverflow="overflow" horzOverflow="overflow" vert="horz" wrap="square" lIns="89934" tIns="44967" rIns="89934" bIns="44967" numCol="1" spcCol="0" rtlCol="0" fromWordArt="0" anchor="t" anchorCtr="0" forceAA="0" compatLnSpc="1">
            <a:prstTxWarp prst="textNoShape">
              <a:avLst/>
            </a:prstTxWarp>
            <a:spAutoFit/>
          </a:bodyPr>
          <a:lstStyle/>
          <a:p>
            <a:pPr defTabSz="899402">
              <a:defRPr/>
            </a:pPr>
            <a:r>
              <a:rPr lang="en-US" sz="1377"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563728" y="3714574"/>
            <a:ext cx="6644940" cy="2629252"/>
          </a:xfrm>
          <a:prstGeom prst="rect">
            <a:avLst/>
          </a:prstGeom>
          <a:noFill/>
        </p:spPr>
        <p:txBody>
          <a:bodyPr wrap="square">
            <a:spAutoFit/>
          </a:bodyPr>
          <a:lstStyle/>
          <a:p>
            <a:pPr algn="ctr" defTabSz="897427">
              <a:defRPr/>
            </a:pPr>
            <a:r>
              <a:rPr lang="en-CA" sz="5888" dirty="0">
                <a:solidFill>
                  <a:prstClr val="black"/>
                </a:solidFill>
                <a:latin typeface="Calibri"/>
                <a:ea typeface="Open Sans"/>
                <a:cs typeface="Calibri"/>
              </a:rPr>
              <a:t>SLP</a:t>
            </a:r>
          </a:p>
          <a:p>
            <a:pPr algn="ctr" defTabSz="897427">
              <a:defRPr/>
            </a:pPr>
            <a:r>
              <a:rPr lang="en-CA" sz="5888" dirty="0">
                <a:solidFill>
                  <a:prstClr val="black"/>
                </a:solidFill>
                <a:latin typeface="Calibri"/>
                <a:ea typeface="Open Sans"/>
                <a:cs typeface="Calibri"/>
              </a:rPr>
              <a:t>Therapy Goals</a:t>
            </a:r>
            <a:endParaRPr lang="en-CA" sz="5888" dirty="0">
              <a:solidFill>
                <a:prstClr val="black"/>
              </a:solidFill>
              <a:latin typeface="Calibri"/>
              <a:ea typeface="Open Sans" panose="020B0606030504020204" pitchFamily="34" charset="0"/>
              <a:cs typeface="Calibri"/>
            </a:endParaRPr>
          </a:p>
          <a:p>
            <a:pPr algn="ctr" defTabSz="899402">
              <a:defRPr/>
            </a:pPr>
            <a:endParaRPr lang="en-US" sz="2360" b="1" dirty="0">
              <a:solidFill>
                <a:srgbClr val="E7E6E6">
                  <a:lumMod val="10000"/>
                </a:srgbClr>
              </a:solidFill>
              <a:latin typeface="Calibri"/>
              <a:ea typeface="+mn-lt"/>
              <a:cs typeface="Calibri" panose="020F0502020204030204"/>
            </a:endParaRPr>
          </a:p>
          <a:p>
            <a:pPr algn="ctr" defTabSz="899402">
              <a:defRPr/>
            </a:pPr>
            <a:r>
              <a:rPr lang="en-US" sz="2360" b="1" dirty="0">
                <a:solidFill>
                  <a:srgbClr val="E7E6E6">
                    <a:lumMod val="10000"/>
                  </a:srgbClr>
                </a:solidFill>
                <a:latin typeface="Calibri"/>
                <a:ea typeface="+mn-lt"/>
                <a:cs typeface="Calibri" panose="020F0502020204030204"/>
              </a:rPr>
              <a:t>Aphasia-friendly toolkit March 2024 </a:t>
            </a:r>
            <a:endParaRPr lang="en-US" sz="2360"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191871" y="976244"/>
            <a:ext cx="2798293" cy="1017560"/>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82237" y="841416"/>
            <a:ext cx="2798293" cy="1287215"/>
          </a:xfrm>
          <a:prstGeom prst="rect">
            <a:avLst/>
          </a:prstGeom>
        </p:spPr>
      </p:pic>
    </p:spTree>
    <p:extLst>
      <p:ext uri="{BB962C8B-B14F-4D97-AF65-F5344CB8AC3E}">
        <p14:creationId xmlns:p14="http://schemas.microsoft.com/office/powerpoint/2010/main" val="1638391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34" name="TextBox 1">
            <a:extLst>
              <a:ext uri="{FF2B5EF4-FFF2-40B4-BE49-F238E27FC236}">
                <a16:creationId xmlns:a16="http://schemas.microsoft.com/office/drawing/2014/main" id="{E87F106F-40D4-8347-542B-7972D110C429}"/>
              </a:ext>
            </a:extLst>
          </p:cNvPr>
          <p:cNvSpPr txBox="1"/>
          <p:nvPr/>
        </p:nvSpPr>
        <p:spPr>
          <a:xfrm>
            <a:off x="2697815" y="990041"/>
            <a:ext cx="4249269" cy="812395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200" b="1">
                <a:latin typeface="Century Gothic"/>
                <a:ea typeface="+mn-lt"/>
                <a:cs typeface="+mn-lt"/>
              </a:rPr>
              <a:t>Lecture</a:t>
            </a:r>
            <a:endParaRPr lang="en-US" sz="3200">
              <a:latin typeface="Century Gothic"/>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r>
              <a:rPr lang="en-US" sz="3200" b="1" err="1">
                <a:latin typeface="Century Gothic"/>
                <a:ea typeface="+mn-lt"/>
                <a:cs typeface="+mn-lt"/>
              </a:rPr>
              <a:t>Écriture</a:t>
            </a:r>
            <a:endParaRPr lang="en-US" sz="3200" err="1">
              <a:latin typeface="Century Gothic"/>
              <a:cs typeface="Calibri"/>
            </a:endParaRPr>
          </a:p>
          <a:p>
            <a:pPr>
              <a:lnSpc>
                <a:spcPct val="150000"/>
              </a:lnSpc>
            </a:pPr>
            <a:endParaRPr lang="en-US" sz="3200" b="1">
              <a:latin typeface="Century Gothic"/>
              <a:cs typeface="Calibri"/>
            </a:endParaRPr>
          </a:p>
          <a:p>
            <a:pPr>
              <a:lnSpc>
                <a:spcPct val="150000"/>
              </a:lnSpc>
            </a:pPr>
            <a:endParaRPr lang="en-US" sz="3200">
              <a:latin typeface="Century Gothic"/>
              <a:cs typeface="Calibri"/>
            </a:endParaRPr>
          </a:p>
          <a:p>
            <a:pPr>
              <a:lnSpc>
                <a:spcPct val="150000"/>
              </a:lnSpc>
            </a:pPr>
            <a:endParaRPr lang="en-US" sz="3200">
              <a:latin typeface="Century Gothic"/>
              <a:cs typeface="Calibri"/>
            </a:endParaRPr>
          </a:p>
          <a:p>
            <a:pPr>
              <a:lnSpc>
                <a:spcPct val="150000"/>
              </a:lnSpc>
            </a:pPr>
            <a:endParaRPr lang="en-US" sz="3200" err="1">
              <a:latin typeface="Century Gothic"/>
            </a:endParaRPr>
          </a:p>
        </p:txBody>
      </p:sp>
      <p:pic>
        <p:nvPicPr>
          <p:cNvPr id="35" name="Picture 34">
            <a:extLst>
              <a:ext uri="{FF2B5EF4-FFF2-40B4-BE49-F238E27FC236}">
                <a16:creationId xmlns:a16="http://schemas.microsoft.com/office/drawing/2014/main" id="{63A60F8A-3C86-77CB-7583-76C2B81B1BB6}"/>
              </a:ext>
            </a:extLst>
          </p:cNvPr>
          <p:cNvPicPr>
            <a:picLocks noChangeAspect="1"/>
          </p:cNvPicPr>
          <p:nvPr/>
        </p:nvPicPr>
        <p:blipFill>
          <a:blip r:embed="rId3"/>
          <a:stretch>
            <a:fillRect/>
          </a:stretch>
        </p:blipFill>
        <p:spPr>
          <a:xfrm>
            <a:off x="212911" y="6506135"/>
            <a:ext cx="1325656" cy="1392892"/>
          </a:xfrm>
          <a:prstGeom prst="rect">
            <a:avLst/>
          </a:prstGeom>
        </p:spPr>
      </p:pic>
      <p:pic>
        <p:nvPicPr>
          <p:cNvPr id="41" name="Picture 40">
            <a:extLst>
              <a:ext uri="{FF2B5EF4-FFF2-40B4-BE49-F238E27FC236}">
                <a16:creationId xmlns:a16="http://schemas.microsoft.com/office/drawing/2014/main" id="{8ECC68BC-1F89-6222-9552-BA027FC7FBCD}"/>
              </a:ext>
            </a:extLst>
          </p:cNvPr>
          <p:cNvPicPr>
            <a:picLocks noChangeAspect="1"/>
          </p:cNvPicPr>
          <p:nvPr/>
        </p:nvPicPr>
        <p:blipFill>
          <a:blip r:embed="rId4"/>
          <a:stretch>
            <a:fillRect/>
          </a:stretch>
        </p:blipFill>
        <p:spPr>
          <a:xfrm>
            <a:off x="-56589" y="2094939"/>
            <a:ext cx="1757082" cy="1757082"/>
          </a:xfrm>
          <a:prstGeom prst="rect">
            <a:avLst/>
          </a:prstGeom>
        </p:spPr>
      </p:pic>
      <p:pic>
        <p:nvPicPr>
          <p:cNvPr id="42" name="Picture 41">
            <a:extLst>
              <a:ext uri="{FF2B5EF4-FFF2-40B4-BE49-F238E27FC236}">
                <a16:creationId xmlns:a16="http://schemas.microsoft.com/office/drawing/2014/main" id="{8D139178-5F46-7EE4-916A-EA6E014576E7}"/>
              </a:ext>
            </a:extLst>
          </p:cNvPr>
          <p:cNvPicPr>
            <a:picLocks noChangeAspect="1"/>
          </p:cNvPicPr>
          <p:nvPr/>
        </p:nvPicPr>
        <p:blipFill>
          <a:blip r:embed="rId5"/>
          <a:stretch>
            <a:fillRect/>
          </a:stretch>
        </p:blipFill>
        <p:spPr>
          <a:xfrm>
            <a:off x="1261222" y="2189069"/>
            <a:ext cx="1394012" cy="1394012"/>
          </a:xfrm>
          <a:prstGeom prst="rect">
            <a:avLst/>
          </a:prstGeom>
        </p:spPr>
      </p:pic>
      <p:pic>
        <p:nvPicPr>
          <p:cNvPr id="43" name="Picture 42">
            <a:extLst>
              <a:ext uri="{FF2B5EF4-FFF2-40B4-BE49-F238E27FC236}">
                <a16:creationId xmlns:a16="http://schemas.microsoft.com/office/drawing/2014/main" id="{2724BA31-713F-798E-C842-AE510A607AE5}"/>
              </a:ext>
            </a:extLst>
          </p:cNvPr>
          <p:cNvPicPr>
            <a:picLocks noChangeAspect="1"/>
          </p:cNvPicPr>
          <p:nvPr/>
        </p:nvPicPr>
        <p:blipFill>
          <a:blip r:embed="rId6"/>
          <a:stretch>
            <a:fillRect/>
          </a:stretch>
        </p:blipFill>
        <p:spPr>
          <a:xfrm>
            <a:off x="1530864" y="6437981"/>
            <a:ext cx="1514707" cy="1460883"/>
          </a:xfrm>
          <a:prstGeom prst="rect">
            <a:avLst/>
          </a:prstGeom>
        </p:spPr>
      </p:pic>
      <p:sp>
        <p:nvSpPr>
          <p:cNvPr id="3"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pic>
        <p:nvPicPr>
          <p:cNvPr id="4" name="Picture 3">
            <a:extLst>
              <a:ext uri="{FF2B5EF4-FFF2-40B4-BE49-F238E27FC236}">
                <a16:creationId xmlns:a16="http://schemas.microsoft.com/office/drawing/2014/main" id="{88F9367D-F497-3550-5F25-45FF35B41C87}"/>
              </a:ext>
            </a:extLst>
          </p:cNvPr>
          <p:cNvPicPr>
            <a:picLocks noChangeAspect="1"/>
          </p:cNvPicPr>
          <p:nvPr/>
        </p:nvPicPr>
        <p:blipFill>
          <a:blip r:embed="rId7"/>
          <a:stretch>
            <a:fillRect/>
          </a:stretch>
        </p:blipFill>
        <p:spPr>
          <a:xfrm>
            <a:off x="6053230" y="54729"/>
            <a:ext cx="775448" cy="748554"/>
          </a:xfrm>
          <a:prstGeom prst="rect">
            <a:avLst/>
          </a:prstGeom>
        </p:spPr>
      </p:pic>
      <p:pic>
        <p:nvPicPr>
          <p:cNvPr id="5" name="Picture 4">
            <a:extLst>
              <a:ext uri="{FF2B5EF4-FFF2-40B4-BE49-F238E27FC236}">
                <a16:creationId xmlns:a16="http://schemas.microsoft.com/office/drawing/2014/main" id="{4F6F0533-1B52-DB8C-E541-8B708272BD9A}"/>
              </a:ext>
            </a:extLst>
          </p:cNvPr>
          <p:cNvPicPr>
            <a:picLocks noChangeAspect="1"/>
          </p:cNvPicPr>
          <p:nvPr/>
        </p:nvPicPr>
        <p:blipFill>
          <a:blip r:embed="rId8"/>
          <a:stretch>
            <a:fillRect/>
          </a:stretch>
        </p:blipFill>
        <p:spPr>
          <a:xfrm>
            <a:off x="108136" y="82759"/>
            <a:ext cx="519954" cy="519954"/>
          </a:xfrm>
          <a:prstGeom prst="rect">
            <a:avLst/>
          </a:prstGeom>
        </p:spPr>
      </p:pic>
      <p:sp>
        <p:nvSpPr>
          <p:cNvPr id="7" name="TextBox 9">
            <a:extLst>
              <a:ext uri="{FF2B5EF4-FFF2-40B4-BE49-F238E27FC236}">
                <a16:creationId xmlns:a16="http://schemas.microsoft.com/office/drawing/2014/main" id="{1BBAF9A9-1772-76D3-4DA0-FD186F04BF27}"/>
              </a:ext>
            </a:extLst>
          </p:cNvPr>
          <p:cNvSpPr txBox="1"/>
          <p:nvPr/>
        </p:nvSpPr>
        <p:spPr>
          <a:xfrm>
            <a:off x="636926" y="148512"/>
            <a:ext cx="6527809"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2400" b="1" dirty="0">
                <a:latin typeface="Century Gothic"/>
              </a:rPr>
              <a:t>Buts </a:t>
            </a:r>
            <a:r>
              <a:rPr lang="en-CA" sz="2400" err="1">
                <a:latin typeface="Century Gothic"/>
                <a:ea typeface="+mn-lt"/>
                <a:cs typeface="+mn-lt"/>
              </a:rPr>
              <a:t>thérapeutiques</a:t>
            </a:r>
            <a:r>
              <a:rPr lang="en-CA" sz="2400" dirty="0">
                <a:latin typeface="Century Gothic"/>
                <a:ea typeface="+mn-lt"/>
                <a:cs typeface="+mn-lt"/>
              </a:rPr>
              <a:t> </a:t>
            </a:r>
            <a:r>
              <a:rPr lang="en-CA" sz="2400" err="1">
                <a:latin typeface="Century Gothic"/>
                <a:ea typeface="+mn-lt"/>
                <a:cs typeface="+mn-lt"/>
              </a:rPr>
              <a:t>en</a:t>
            </a:r>
            <a:r>
              <a:rPr lang="en-CA" sz="2400" dirty="0">
                <a:latin typeface="Century Gothic"/>
                <a:ea typeface="+mn-lt"/>
                <a:cs typeface="+mn-lt"/>
              </a:rPr>
              <a:t> </a:t>
            </a:r>
            <a:r>
              <a:rPr lang="en-CA" sz="2400" b="1" err="1">
                <a:latin typeface="Century Gothic"/>
                <a:ea typeface="+mn-lt"/>
                <a:cs typeface="+mn-lt"/>
              </a:rPr>
              <a:t>orthophonie</a:t>
            </a:r>
            <a:endParaRPr lang="en-CA" sz="2400" b="1">
              <a:latin typeface="Century Gothic"/>
            </a:endParaRPr>
          </a:p>
        </p:txBody>
      </p:sp>
    </p:spTree>
    <p:extLst>
      <p:ext uri="{BB962C8B-B14F-4D97-AF65-F5344CB8AC3E}">
        <p14:creationId xmlns:p14="http://schemas.microsoft.com/office/powerpoint/2010/main" val="37952961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pic>
        <p:nvPicPr>
          <p:cNvPr id="26" name="Picture 26">
            <a:extLst>
              <a:ext uri="{FF2B5EF4-FFF2-40B4-BE49-F238E27FC236}">
                <a16:creationId xmlns:a16="http://schemas.microsoft.com/office/drawing/2014/main" id="{88F9367D-F497-3550-5F25-45FF35B41C87}"/>
              </a:ext>
            </a:extLst>
          </p:cNvPr>
          <p:cNvPicPr>
            <a:picLocks noChangeAspect="1"/>
          </p:cNvPicPr>
          <p:nvPr/>
        </p:nvPicPr>
        <p:blipFill>
          <a:blip r:embed="rId3"/>
          <a:stretch>
            <a:fillRect/>
          </a:stretch>
        </p:blipFill>
        <p:spPr>
          <a:xfrm>
            <a:off x="6053230" y="54729"/>
            <a:ext cx="775448" cy="748554"/>
          </a:xfrm>
          <a:prstGeom prst="rect">
            <a:avLst/>
          </a:prstGeom>
        </p:spPr>
      </p:pic>
      <p:pic>
        <p:nvPicPr>
          <p:cNvPr id="2" name="Picture 3">
            <a:extLst>
              <a:ext uri="{FF2B5EF4-FFF2-40B4-BE49-F238E27FC236}">
                <a16:creationId xmlns:a16="http://schemas.microsoft.com/office/drawing/2014/main" id="{4F6F0533-1B52-DB8C-E541-8B708272BD9A}"/>
              </a:ext>
            </a:extLst>
          </p:cNvPr>
          <p:cNvPicPr>
            <a:picLocks noChangeAspect="1"/>
          </p:cNvPicPr>
          <p:nvPr/>
        </p:nvPicPr>
        <p:blipFill>
          <a:blip r:embed="rId4"/>
          <a:stretch>
            <a:fillRect/>
          </a:stretch>
        </p:blipFill>
        <p:spPr>
          <a:xfrm>
            <a:off x="108136" y="82759"/>
            <a:ext cx="519954" cy="519954"/>
          </a:xfrm>
          <a:prstGeom prst="rect">
            <a:avLst/>
          </a:prstGeom>
        </p:spPr>
      </p:pic>
      <p:sp>
        <p:nvSpPr>
          <p:cNvPr id="7" name="TextBox 6">
            <a:extLst>
              <a:ext uri="{FF2B5EF4-FFF2-40B4-BE49-F238E27FC236}">
                <a16:creationId xmlns:a16="http://schemas.microsoft.com/office/drawing/2014/main" id="{8257A757-7776-FBFC-1130-7F5B18856D19}"/>
              </a:ext>
            </a:extLst>
          </p:cNvPr>
          <p:cNvSpPr txBox="1"/>
          <p:nvPr/>
        </p:nvSpPr>
        <p:spPr>
          <a:xfrm>
            <a:off x="2608729" y="1788459"/>
            <a:ext cx="6212539" cy="1203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200" b="1">
                <a:latin typeface="Century Gothic"/>
                <a:cs typeface="Calibri"/>
              </a:rPr>
              <a:t>Voix</a:t>
            </a:r>
            <a:endParaRPr lang="en-US" sz="3200">
              <a:cs typeface="Calibri"/>
            </a:endParaRPr>
          </a:p>
          <a:p>
            <a:pPr>
              <a:lnSpc>
                <a:spcPct val="150000"/>
              </a:lnSpc>
            </a:pPr>
            <a:endParaRPr lang="en-US"/>
          </a:p>
        </p:txBody>
      </p:sp>
      <p:pic>
        <p:nvPicPr>
          <p:cNvPr id="11" name="Picture 12">
            <a:extLst>
              <a:ext uri="{FF2B5EF4-FFF2-40B4-BE49-F238E27FC236}">
                <a16:creationId xmlns:a16="http://schemas.microsoft.com/office/drawing/2014/main" id="{1E08A68B-D084-CB39-BB7D-F797A69B917E}"/>
              </a:ext>
            </a:extLst>
          </p:cNvPr>
          <p:cNvPicPr>
            <a:picLocks noChangeAspect="1"/>
          </p:cNvPicPr>
          <p:nvPr/>
        </p:nvPicPr>
        <p:blipFill>
          <a:blip r:embed="rId5"/>
          <a:stretch>
            <a:fillRect/>
          </a:stretch>
        </p:blipFill>
        <p:spPr>
          <a:xfrm>
            <a:off x="208990" y="1876425"/>
            <a:ext cx="2163856" cy="2163856"/>
          </a:xfrm>
          <a:prstGeom prst="rect">
            <a:avLst/>
          </a:prstGeom>
        </p:spPr>
      </p:pic>
      <p:sp>
        <p:nvSpPr>
          <p:cNvPr id="3" name="TextBox 2">
            <a:extLst>
              <a:ext uri="{FF2B5EF4-FFF2-40B4-BE49-F238E27FC236}">
                <a16:creationId xmlns:a16="http://schemas.microsoft.com/office/drawing/2014/main" id="{4E4F5D06-40DF-9D9E-C94C-E1A3B88D8904}"/>
              </a:ext>
            </a:extLst>
          </p:cNvPr>
          <p:cNvSpPr txBox="1"/>
          <p:nvPr/>
        </p:nvSpPr>
        <p:spPr>
          <a:xfrm>
            <a:off x="2608729" y="6360459"/>
            <a:ext cx="2743200"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a:latin typeface="Century Gothic"/>
                <a:cs typeface="Segoe UI"/>
              </a:rPr>
              <a:t>Stratégies</a:t>
            </a:r>
            <a:r>
              <a:rPr lang="en-US" sz="3200">
                <a:latin typeface="Century Gothic"/>
                <a:cs typeface="Segoe UI"/>
              </a:rPr>
              <a:t>​</a:t>
            </a:r>
          </a:p>
          <a:p>
            <a:r>
              <a:rPr lang="en-US">
                <a:latin typeface="Century Gothic"/>
                <a:cs typeface="Segoe UI"/>
              </a:rPr>
              <a:t>​</a:t>
            </a:r>
          </a:p>
        </p:txBody>
      </p:sp>
      <p:pic>
        <p:nvPicPr>
          <p:cNvPr id="4" name="Picture 3">
            <a:extLst>
              <a:ext uri="{FF2B5EF4-FFF2-40B4-BE49-F238E27FC236}">
                <a16:creationId xmlns:a16="http://schemas.microsoft.com/office/drawing/2014/main" id="{FB56E059-A127-D134-FD9E-E1CE9E413DFE}"/>
              </a:ext>
            </a:extLst>
          </p:cNvPr>
          <p:cNvPicPr>
            <a:picLocks noChangeAspect="1"/>
          </p:cNvPicPr>
          <p:nvPr/>
        </p:nvPicPr>
        <p:blipFill>
          <a:blip r:embed="rId6"/>
          <a:stretch>
            <a:fillRect/>
          </a:stretch>
        </p:blipFill>
        <p:spPr>
          <a:xfrm>
            <a:off x="102534" y="6557122"/>
            <a:ext cx="1385607" cy="1339663"/>
          </a:xfrm>
          <a:prstGeom prst="rect">
            <a:avLst/>
          </a:prstGeom>
        </p:spPr>
      </p:pic>
      <p:pic>
        <p:nvPicPr>
          <p:cNvPr id="5" name="Picture 4">
            <a:extLst>
              <a:ext uri="{FF2B5EF4-FFF2-40B4-BE49-F238E27FC236}">
                <a16:creationId xmlns:a16="http://schemas.microsoft.com/office/drawing/2014/main" id="{21BD215D-D786-5530-55B5-D604B56A85A1}"/>
              </a:ext>
            </a:extLst>
          </p:cNvPr>
          <p:cNvPicPr>
            <a:picLocks noChangeAspect="1"/>
          </p:cNvPicPr>
          <p:nvPr/>
        </p:nvPicPr>
        <p:blipFill>
          <a:blip r:embed="rId7"/>
          <a:stretch>
            <a:fillRect/>
          </a:stretch>
        </p:blipFill>
        <p:spPr>
          <a:xfrm>
            <a:off x="1415303" y="7224432"/>
            <a:ext cx="1190625" cy="1266825"/>
          </a:xfrm>
          <a:prstGeom prst="rect">
            <a:avLst/>
          </a:prstGeom>
        </p:spPr>
      </p:pic>
      <p:pic>
        <p:nvPicPr>
          <p:cNvPr id="8" name="Picture 7">
            <a:extLst>
              <a:ext uri="{FF2B5EF4-FFF2-40B4-BE49-F238E27FC236}">
                <a16:creationId xmlns:a16="http://schemas.microsoft.com/office/drawing/2014/main" id="{5C32FA6D-275C-4321-0BC4-9C271D3B3E1D}"/>
              </a:ext>
            </a:extLst>
          </p:cNvPr>
          <p:cNvPicPr>
            <a:picLocks noChangeAspect="1"/>
          </p:cNvPicPr>
          <p:nvPr/>
        </p:nvPicPr>
        <p:blipFill>
          <a:blip r:embed="rId8"/>
          <a:stretch>
            <a:fillRect/>
          </a:stretch>
        </p:blipFill>
        <p:spPr>
          <a:xfrm>
            <a:off x="213472" y="7595907"/>
            <a:ext cx="1228725" cy="1200150"/>
          </a:xfrm>
          <a:prstGeom prst="rect">
            <a:avLst/>
          </a:prstGeom>
        </p:spPr>
      </p:pic>
      <p:sp>
        <p:nvSpPr>
          <p:cNvPr id="10" name="TextBox 9">
            <a:extLst>
              <a:ext uri="{FF2B5EF4-FFF2-40B4-BE49-F238E27FC236}">
                <a16:creationId xmlns:a16="http://schemas.microsoft.com/office/drawing/2014/main" id="{1BBAF9A9-1772-76D3-4DA0-FD186F04BF27}"/>
              </a:ext>
            </a:extLst>
          </p:cNvPr>
          <p:cNvSpPr txBox="1"/>
          <p:nvPr/>
        </p:nvSpPr>
        <p:spPr>
          <a:xfrm>
            <a:off x="636926" y="148512"/>
            <a:ext cx="6527809"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400" b="1" dirty="0">
                <a:latin typeface="Century Gothic"/>
              </a:rPr>
              <a:t>Buts </a:t>
            </a:r>
            <a:r>
              <a:rPr lang="en-CA" sz="2400" err="1">
                <a:latin typeface="Century Gothic"/>
                <a:ea typeface="+mn-lt"/>
                <a:cs typeface="+mn-lt"/>
              </a:rPr>
              <a:t>thérapeutiques</a:t>
            </a:r>
            <a:r>
              <a:rPr lang="en-CA" sz="2400" dirty="0">
                <a:latin typeface="Century Gothic"/>
                <a:ea typeface="+mn-lt"/>
                <a:cs typeface="+mn-lt"/>
              </a:rPr>
              <a:t> </a:t>
            </a:r>
            <a:r>
              <a:rPr lang="en-CA" sz="2400" err="1">
                <a:latin typeface="Century Gothic"/>
                <a:ea typeface="+mn-lt"/>
                <a:cs typeface="+mn-lt"/>
              </a:rPr>
              <a:t>en</a:t>
            </a:r>
            <a:r>
              <a:rPr lang="en-CA" sz="2400" dirty="0">
                <a:latin typeface="Century Gothic"/>
                <a:ea typeface="+mn-lt"/>
                <a:cs typeface="+mn-lt"/>
              </a:rPr>
              <a:t> </a:t>
            </a:r>
            <a:r>
              <a:rPr lang="en-CA" sz="2400" b="1" err="1">
                <a:latin typeface="Century Gothic"/>
                <a:ea typeface="+mn-lt"/>
                <a:cs typeface="+mn-lt"/>
              </a:rPr>
              <a:t>orthophonie</a:t>
            </a:r>
            <a:endParaRPr lang="en-CA" sz="2400" b="1">
              <a:latin typeface="Century Gothic"/>
            </a:endParaRPr>
          </a:p>
        </p:txBody>
      </p:sp>
    </p:spTree>
    <p:extLst>
      <p:ext uri="{BB962C8B-B14F-4D97-AF65-F5344CB8AC3E}">
        <p14:creationId xmlns:p14="http://schemas.microsoft.com/office/powerpoint/2010/main" val="2051959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1902396" y="242480"/>
            <a:ext cx="464218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a:t>
            </a:r>
            <a:r>
              <a:rPr lang="en-CA" sz="2800">
                <a:latin typeface="Century Gothic"/>
              </a:rPr>
              <a:t>Therapy </a:t>
            </a:r>
            <a:r>
              <a:rPr lang="en-CA" sz="2800" b="1">
                <a:latin typeface="Century Gothic"/>
              </a:rPr>
              <a:t>Goals</a:t>
            </a:r>
            <a:endParaRPr lang="en-US"/>
          </a:p>
        </p:txBody>
      </p:sp>
      <p:sp>
        <p:nvSpPr>
          <p:cNvPr id="3" name="TextBox 2">
            <a:extLst>
              <a:ext uri="{FF2B5EF4-FFF2-40B4-BE49-F238E27FC236}">
                <a16:creationId xmlns:a16="http://schemas.microsoft.com/office/drawing/2014/main" id="{CE2AFB0D-BD7C-4814-77C7-61154C7F329C}"/>
              </a:ext>
            </a:extLst>
          </p:cNvPr>
          <p:cNvSpPr txBox="1"/>
          <p:nvPr/>
        </p:nvSpPr>
        <p:spPr>
          <a:xfrm>
            <a:off x="1210234" y="1465730"/>
            <a:ext cx="6212539" cy="79415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a:latin typeface="Century Gothic"/>
                <a:cs typeface="Calibri"/>
              </a:rPr>
              <a:t>Talking</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ea typeface="+mn-lt"/>
                <a:cs typeface="+mn-lt"/>
              </a:rPr>
              <a:t>____________________________________________________</a:t>
            </a:r>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Listening</a:t>
            </a:r>
            <a:endParaRPr lang="en-US">
              <a:cs typeface="Calibri"/>
            </a:endParaRPr>
          </a:p>
          <a:p>
            <a:pPr>
              <a:lnSpc>
                <a:spcPct val="150000"/>
              </a:lnSpc>
            </a:pPr>
            <a:r>
              <a:rPr lang="en-US" b="1">
                <a:latin typeface="Century Gothic"/>
                <a:ea typeface="+mn-lt"/>
                <a:cs typeface="+mn-lt"/>
              </a:rPr>
              <a:t>________________________________________________________________________________________________________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Reading</a:t>
            </a:r>
            <a:endParaRPr lang="en-US">
              <a:latin typeface="Calibri" panose="020F0502020204030204"/>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a:latin typeface="Century Gothic"/>
                <a:ea typeface="+mn-lt"/>
                <a:cs typeface="+mn-lt"/>
              </a:rPr>
              <a:t>Writing </a:t>
            </a:r>
            <a:endParaRPr lang="en-US">
              <a:latin typeface="Calibri" panose="020F0502020204030204"/>
              <a:ea typeface="+mn-lt"/>
              <a:cs typeface="+mn-lt"/>
            </a:endParaRPr>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a:latin typeface="Century Gothic"/>
                <a:cs typeface="Calibri"/>
              </a:rPr>
              <a:t>____________________________________________________</a:t>
            </a:r>
          </a:p>
          <a:p>
            <a:pPr>
              <a:lnSpc>
                <a:spcPct val="150000"/>
              </a:lnSpc>
            </a:pPr>
            <a:endParaRPr lang="en-US" b="1">
              <a:latin typeface="Century Gothic"/>
              <a:cs typeface="Calibri"/>
            </a:endParaRPr>
          </a:p>
          <a:p>
            <a:pPr>
              <a:lnSpc>
                <a:spcPct val="150000"/>
              </a:lnSpc>
            </a:pPr>
            <a:r>
              <a:rPr lang="en-US" b="1">
                <a:latin typeface="Century Gothic"/>
                <a:cs typeface="Calibri"/>
              </a:rPr>
              <a:t>Strategies</a:t>
            </a:r>
          </a:p>
          <a:p>
            <a:pPr>
              <a:lnSpc>
                <a:spcPct val="150000"/>
              </a:lnSpc>
            </a:pPr>
            <a:r>
              <a:rPr lang="en-US" b="1">
                <a:latin typeface="Century Gothic"/>
                <a:cs typeface="Calibri"/>
              </a:rPr>
              <a:t>____________________________________________________</a:t>
            </a:r>
            <a:endParaRPr lang="en-US">
              <a:latin typeface="Calibri" panose="020F0502020204030204"/>
              <a:cs typeface="Calibri"/>
            </a:endParaRPr>
          </a:p>
          <a:p>
            <a:pPr>
              <a:lnSpc>
                <a:spcPct val="150000"/>
              </a:lnSpc>
            </a:pPr>
            <a:r>
              <a:rPr lang="en-US" b="1">
                <a:latin typeface="Century Gothic"/>
              </a:rPr>
              <a:t>____________________________________________________</a:t>
            </a:r>
            <a:endParaRPr lang="en-US"/>
          </a:p>
        </p:txBody>
      </p:sp>
      <p:pic>
        <p:nvPicPr>
          <p:cNvPr id="9" name="Picture 9">
            <a:extLst>
              <a:ext uri="{FF2B5EF4-FFF2-40B4-BE49-F238E27FC236}">
                <a16:creationId xmlns:a16="http://schemas.microsoft.com/office/drawing/2014/main" id="{E9A97565-FB22-B0BE-041D-ED40D683A7A7}"/>
              </a:ext>
            </a:extLst>
          </p:cNvPr>
          <p:cNvPicPr>
            <a:picLocks noChangeAspect="1"/>
          </p:cNvPicPr>
          <p:nvPr/>
        </p:nvPicPr>
        <p:blipFill>
          <a:blip r:embed="rId3"/>
          <a:stretch>
            <a:fillRect/>
          </a:stretch>
        </p:blipFill>
        <p:spPr>
          <a:xfrm>
            <a:off x="137271" y="6564965"/>
            <a:ext cx="586068" cy="612963"/>
          </a:xfrm>
          <a:prstGeom prst="rect">
            <a:avLst/>
          </a:prstGeom>
        </p:spPr>
      </p:pic>
      <p:pic>
        <p:nvPicPr>
          <p:cNvPr id="13" name="Picture 13">
            <a:extLst>
              <a:ext uri="{FF2B5EF4-FFF2-40B4-BE49-F238E27FC236}">
                <a16:creationId xmlns:a16="http://schemas.microsoft.com/office/drawing/2014/main" id="{ED849E86-3B6F-7058-7567-865897115C0D}"/>
              </a:ext>
            </a:extLst>
          </p:cNvPr>
          <p:cNvPicPr>
            <a:picLocks noChangeAspect="1"/>
          </p:cNvPicPr>
          <p:nvPr/>
        </p:nvPicPr>
        <p:blipFill>
          <a:blip r:embed="rId4"/>
          <a:stretch>
            <a:fillRect/>
          </a:stretch>
        </p:blipFill>
        <p:spPr>
          <a:xfrm>
            <a:off x="886104" y="1854292"/>
            <a:ext cx="338979" cy="392767"/>
          </a:xfrm>
          <a:prstGeom prst="rect">
            <a:avLst/>
          </a:prstGeom>
        </p:spPr>
      </p:pic>
      <p:pic>
        <p:nvPicPr>
          <p:cNvPr id="14" name="Picture 16">
            <a:extLst>
              <a:ext uri="{FF2B5EF4-FFF2-40B4-BE49-F238E27FC236}">
                <a16:creationId xmlns:a16="http://schemas.microsoft.com/office/drawing/2014/main" id="{68CA8C4C-F0D8-35CE-2728-D972D6A7359F}"/>
              </a:ext>
            </a:extLst>
          </p:cNvPr>
          <p:cNvPicPr>
            <a:picLocks noChangeAspect="1"/>
          </p:cNvPicPr>
          <p:nvPr/>
        </p:nvPicPr>
        <p:blipFill>
          <a:blip r:embed="rId5"/>
          <a:stretch>
            <a:fillRect/>
          </a:stretch>
        </p:blipFill>
        <p:spPr>
          <a:xfrm>
            <a:off x="430865" y="3362324"/>
            <a:ext cx="644339" cy="644339"/>
          </a:xfrm>
          <a:prstGeom prst="rect">
            <a:avLst/>
          </a:prstGeom>
        </p:spPr>
      </p:pic>
      <p:pic>
        <p:nvPicPr>
          <p:cNvPr id="26" name="Picture 26">
            <a:extLst>
              <a:ext uri="{FF2B5EF4-FFF2-40B4-BE49-F238E27FC236}">
                <a16:creationId xmlns:a16="http://schemas.microsoft.com/office/drawing/2014/main" id="{88F9367D-F497-3550-5F25-45FF35B41C87}"/>
              </a:ext>
            </a:extLst>
          </p:cNvPr>
          <p:cNvPicPr>
            <a:picLocks noChangeAspect="1"/>
          </p:cNvPicPr>
          <p:nvPr/>
        </p:nvPicPr>
        <p:blipFill>
          <a:blip r:embed="rId6"/>
          <a:stretch>
            <a:fillRect/>
          </a:stretch>
        </p:blipFill>
        <p:spPr>
          <a:xfrm>
            <a:off x="1145241" y="42581"/>
            <a:ext cx="788895" cy="788895"/>
          </a:xfrm>
          <a:prstGeom prst="rect">
            <a:avLst/>
          </a:prstGeom>
        </p:spPr>
      </p:pic>
      <p:pic>
        <p:nvPicPr>
          <p:cNvPr id="27" name="Picture 27">
            <a:extLst>
              <a:ext uri="{FF2B5EF4-FFF2-40B4-BE49-F238E27FC236}">
                <a16:creationId xmlns:a16="http://schemas.microsoft.com/office/drawing/2014/main" id="{3DF6DEF8-BF84-31F8-CA42-0039C8C3C088}"/>
              </a:ext>
            </a:extLst>
          </p:cNvPr>
          <p:cNvPicPr>
            <a:picLocks noChangeAspect="1"/>
          </p:cNvPicPr>
          <p:nvPr/>
        </p:nvPicPr>
        <p:blipFill>
          <a:blip r:embed="rId7"/>
          <a:stretch>
            <a:fillRect/>
          </a:stretch>
        </p:blipFill>
        <p:spPr>
          <a:xfrm>
            <a:off x="136710" y="8245288"/>
            <a:ext cx="385484" cy="372037"/>
          </a:xfrm>
          <a:prstGeom prst="rect">
            <a:avLst/>
          </a:prstGeom>
        </p:spPr>
      </p:pic>
      <p:pic>
        <p:nvPicPr>
          <p:cNvPr id="28" name="Picture 28">
            <a:extLst>
              <a:ext uri="{FF2B5EF4-FFF2-40B4-BE49-F238E27FC236}">
                <a16:creationId xmlns:a16="http://schemas.microsoft.com/office/drawing/2014/main" id="{A0B2801E-67C3-403E-B58F-E4C1EBE19A0F}"/>
              </a:ext>
            </a:extLst>
          </p:cNvPr>
          <p:cNvPicPr>
            <a:picLocks noChangeAspect="1"/>
          </p:cNvPicPr>
          <p:nvPr/>
        </p:nvPicPr>
        <p:blipFill>
          <a:blip r:embed="rId8"/>
          <a:stretch>
            <a:fillRect/>
          </a:stretch>
        </p:blipFill>
        <p:spPr>
          <a:xfrm>
            <a:off x="634252" y="8272182"/>
            <a:ext cx="506506" cy="533400"/>
          </a:xfrm>
          <a:prstGeom prst="rect">
            <a:avLst/>
          </a:prstGeom>
        </p:spPr>
      </p:pic>
      <p:pic>
        <p:nvPicPr>
          <p:cNvPr id="29" name="Picture 29">
            <a:extLst>
              <a:ext uri="{FF2B5EF4-FFF2-40B4-BE49-F238E27FC236}">
                <a16:creationId xmlns:a16="http://schemas.microsoft.com/office/drawing/2014/main" id="{264CCF72-3870-D67D-5A10-A0BF9106253F}"/>
              </a:ext>
            </a:extLst>
          </p:cNvPr>
          <p:cNvPicPr>
            <a:picLocks noChangeAspect="1"/>
          </p:cNvPicPr>
          <p:nvPr/>
        </p:nvPicPr>
        <p:blipFill>
          <a:blip r:embed="rId9"/>
          <a:stretch>
            <a:fillRect/>
          </a:stretch>
        </p:blipFill>
        <p:spPr>
          <a:xfrm>
            <a:off x="217396" y="8621805"/>
            <a:ext cx="385483" cy="372036"/>
          </a:xfrm>
          <a:prstGeom prst="rect">
            <a:avLst/>
          </a:prstGeom>
        </p:spPr>
      </p:pic>
      <p:pic>
        <p:nvPicPr>
          <p:cNvPr id="31" name="Picture 31">
            <a:extLst>
              <a:ext uri="{FF2B5EF4-FFF2-40B4-BE49-F238E27FC236}">
                <a16:creationId xmlns:a16="http://schemas.microsoft.com/office/drawing/2014/main" id="{FA2D2345-02AC-E75C-88B6-6E75FBBC2B32}"/>
              </a:ext>
            </a:extLst>
          </p:cNvPr>
          <p:cNvPicPr>
            <a:picLocks noChangeAspect="1"/>
          </p:cNvPicPr>
          <p:nvPr/>
        </p:nvPicPr>
        <p:blipFill>
          <a:blip r:embed="rId10"/>
          <a:stretch>
            <a:fillRect/>
          </a:stretch>
        </p:blipFill>
        <p:spPr>
          <a:xfrm>
            <a:off x="69477" y="4950758"/>
            <a:ext cx="909918" cy="896471"/>
          </a:xfrm>
          <a:prstGeom prst="rect">
            <a:avLst/>
          </a:prstGeom>
        </p:spPr>
      </p:pic>
      <p:pic>
        <p:nvPicPr>
          <p:cNvPr id="32" name="Picture 32">
            <a:extLst>
              <a:ext uri="{FF2B5EF4-FFF2-40B4-BE49-F238E27FC236}">
                <a16:creationId xmlns:a16="http://schemas.microsoft.com/office/drawing/2014/main" id="{98E4FC9A-CC63-1BCD-7ADA-A59D48E05F45}"/>
              </a:ext>
            </a:extLst>
          </p:cNvPr>
          <p:cNvPicPr>
            <a:picLocks noChangeAspect="1"/>
          </p:cNvPicPr>
          <p:nvPr/>
        </p:nvPicPr>
        <p:blipFill>
          <a:blip r:embed="rId11"/>
          <a:stretch>
            <a:fillRect/>
          </a:stretch>
        </p:blipFill>
        <p:spPr>
          <a:xfrm>
            <a:off x="822511" y="5085229"/>
            <a:ext cx="439271" cy="439271"/>
          </a:xfrm>
          <a:prstGeom prst="rect">
            <a:avLst/>
          </a:prstGeom>
        </p:spPr>
      </p:pic>
      <p:pic>
        <p:nvPicPr>
          <p:cNvPr id="35" name="Picture 3">
            <a:extLst>
              <a:ext uri="{FF2B5EF4-FFF2-40B4-BE49-F238E27FC236}">
                <a16:creationId xmlns:a16="http://schemas.microsoft.com/office/drawing/2014/main" id="{65D05FB2-9540-23B0-47BA-8372386D9D97}"/>
              </a:ext>
            </a:extLst>
          </p:cNvPr>
          <p:cNvPicPr>
            <a:picLocks noChangeAspect="1"/>
          </p:cNvPicPr>
          <p:nvPr/>
        </p:nvPicPr>
        <p:blipFill>
          <a:blip r:embed="rId12"/>
          <a:stretch>
            <a:fillRect/>
          </a:stretch>
        </p:blipFill>
        <p:spPr>
          <a:xfrm>
            <a:off x="5972735" y="177051"/>
            <a:ext cx="519954" cy="519954"/>
          </a:xfrm>
          <a:prstGeom prst="rect">
            <a:avLst/>
          </a:prstGeom>
        </p:spPr>
      </p:pic>
      <p:pic>
        <p:nvPicPr>
          <p:cNvPr id="4" name="Picture 4">
            <a:extLst>
              <a:ext uri="{FF2B5EF4-FFF2-40B4-BE49-F238E27FC236}">
                <a16:creationId xmlns:a16="http://schemas.microsoft.com/office/drawing/2014/main" id="{0F38A82D-5775-60E2-1B44-BDEDE7FDC606}"/>
              </a:ext>
            </a:extLst>
          </p:cNvPr>
          <p:cNvPicPr>
            <a:picLocks noChangeAspect="1"/>
          </p:cNvPicPr>
          <p:nvPr/>
        </p:nvPicPr>
        <p:blipFill>
          <a:blip r:embed="rId13"/>
          <a:stretch>
            <a:fillRect/>
          </a:stretch>
        </p:blipFill>
        <p:spPr>
          <a:xfrm>
            <a:off x="648260" y="6538072"/>
            <a:ext cx="666750" cy="666750"/>
          </a:xfrm>
          <a:prstGeom prst="rect">
            <a:avLst/>
          </a:prstGeom>
        </p:spPr>
      </p:pic>
      <p:pic>
        <p:nvPicPr>
          <p:cNvPr id="7" name="Picture 21">
            <a:extLst>
              <a:ext uri="{FF2B5EF4-FFF2-40B4-BE49-F238E27FC236}">
                <a16:creationId xmlns:a16="http://schemas.microsoft.com/office/drawing/2014/main" id="{B98729AB-B081-A4D6-A543-13FE6EEC9521}"/>
              </a:ext>
            </a:extLst>
          </p:cNvPr>
          <p:cNvPicPr>
            <a:picLocks noChangeAspect="1"/>
          </p:cNvPicPr>
          <p:nvPr/>
        </p:nvPicPr>
        <p:blipFill>
          <a:blip r:embed="rId14"/>
          <a:stretch>
            <a:fillRect/>
          </a:stretch>
        </p:blipFill>
        <p:spPr>
          <a:xfrm>
            <a:off x="244848" y="1750918"/>
            <a:ext cx="599516" cy="586069"/>
          </a:xfrm>
          <a:prstGeom prst="rect">
            <a:avLst/>
          </a:prstGeom>
        </p:spPr>
      </p:pic>
    </p:spTree>
    <p:extLst>
      <p:ext uri="{BB962C8B-B14F-4D97-AF65-F5344CB8AC3E}">
        <p14:creationId xmlns:p14="http://schemas.microsoft.com/office/powerpoint/2010/main" val="378950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745302" y="36935"/>
            <a:ext cx="942257" cy="942975"/>
          </a:xfrm>
          <a:prstGeom prst="rect">
            <a:avLst/>
          </a:prstGeom>
        </p:spPr>
      </p:pic>
      <p:sp>
        <p:nvSpPr>
          <p:cNvPr id="6"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24" name="TextBox 23">
            <a:extLst>
              <a:ext uri="{FF2B5EF4-FFF2-40B4-BE49-F238E27FC236}">
                <a16:creationId xmlns:a16="http://schemas.microsoft.com/office/drawing/2014/main" id="{22DE721B-C286-4AD7-AB9C-4B9E43ADBC83}"/>
              </a:ext>
            </a:extLst>
          </p:cNvPr>
          <p:cNvSpPr txBox="1"/>
          <p:nvPr/>
        </p:nvSpPr>
        <p:spPr>
          <a:xfrm>
            <a:off x="1902396" y="242480"/>
            <a:ext cx="464218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a:t>
            </a:r>
            <a:r>
              <a:rPr lang="en-CA" sz="2800">
                <a:latin typeface="Century Gothic"/>
              </a:rPr>
              <a:t>Therapy </a:t>
            </a:r>
            <a:r>
              <a:rPr lang="en-CA" sz="2800" b="1">
                <a:latin typeface="Century Gothic"/>
              </a:rPr>
              <a:t>Goals</a:t>
            </a:r>
            <a:endParaRPr lang="en-US"/>
          </a:p>
        </p:txBody>
      </p:sp>
      <p:sp>
        <p:nvSpPr>
          <p:cNvPr id="3" name="TextBox 2">
            <a:extLst>
              <a:ext uri="{FF2B5EF4-FFF2-40B4-BE49-F238E27FC236}">
                <a16:creationId xmlns:a16="http://schemas.microsoft.com/office/drawing/2014/main" id="{CE2AFB0D-BD7C-4814-77C7-61154C7F329C}"/>
              </a:ext>
            </a:extLst>
          </p:cNvPr>
          <p:cNvSpPr txBox="1"/>
          <p:nvPr/>
        </p:nvSpPr>
        <p:spPr>
          <a:xfrm>
            <a:off x="1331258" y="1748118"/>
            <a:ext cx="6212539" cy="79415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a:latin typeface="Century Gothic"/>
                <a:cs typeface="Calibri"/>
              </a:rPr>
              <a:t>Voice</a:t>
            </a:r>
            <a:endParaRPr lang="en-US">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Cognitive-Linguistic</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Word-finding</a:t>
            </a:r>
            <a:endParaRPr lang="en-US">
              <a:latin typeface="Calibri" panose="020F0502020204030204"/>
              <a:cs typeface="Calibri"/>
            </a:endParaRPr>
          </a:p>
          <a:p>
            <a:pPr>
              <a:lnSpc>
                <a:spcPct val="150000"/>
              </a:lnSpc>
            </a:pPr>
            <a:r>
              <a:rPr lang="en-US" b="1">
                <a:latin typeface="Century Gothic"/>
                <a:cs typeface="Calibri"/>
              </a:rPr>
              <a:t>____________________________________________________</a:t>
            </a:r>
            <a:endParaRPr lang="en-US">
              <a:latin typeface="Century Gothic"/>
              <a:cs typeface="Calibri"/>
            </a:endParaRPr>
          </a:p>
          <a:p>
            <a:pPr>
              <a:lnSpc>
                <a:spcPct val="150000"/>
              </a:lnSpc>
            </a:pPr>
            <a:r>
              <a:rPr lang="en-US" b="1">
                <a:latin typeface="Century Gothic"/>
                <a:cs typeface="Calibri"/>
              </a:rPr>
              <a:t>____________________________________________________</a:t>
            </a:r>
            <a:endParaRPr lang="en-US">
              <a:latin typeface="Century Gothic"/>
              <a:cs typeface="Calibri"/>
            </a:endParaRPr>
          </a:p>
          <a:p>
            <a:pPr>
              <a:lnSpc>
                <a:spcPct val="150000"/>
              </a:lnSpc>
            </a:pPr>
            <a:endParaRPr lang="en-US" b="1">
              <a:latin typeface="Century Gothic"/>
              <a:cs typeface="Calibri"/>
            </a:endParaRPr>
          </a:p>
          <a:p>
            <a:pPr>
              <a:lnSpc>
                <a:spcPct val="150000"/>
              </a:lnSpc>
            </a:pPr>
            <a:r>
              <a:rPr lang="en-US" b="1">
                <a:latin typeface="Century Gothic"/>
                <a:cs typeface="Calibri"/>
              </a:rPr>
              <a:t>Pragmatics</a:t>
            </a:r>
            <a:endParaRPr lang="en-US">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a:latin typeface="Century Gothic"/>
                <a:cs typeface="Calibri"/>
              </a:rPr>
              <a:t>Swallowing</a:t>
            </a:r>
            <a:endParaRPr lang="en-US">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p:txBody>
      </p:sp>
      <p:pic>
        <p:nvPicPr>
          <p:cNvPr id="10" name="Picture 12">
            <a:extLst>
              <a:ext uri="{FF2B5EF4-FFF2-40B4-BE49-F238E27FC236}">
                <a16:creationId xmlns:a16="http://schemas.microsoft.com/office/drawing/2014/main" id="{D761E61A-64AE-C3F3-AEA8-097FFF141947}"/>
              </a:ext>
            </a:extLst>
          </p:cNvPr>
          <p:cNvPicPr>
            <a:picLocks noChangeAspect="1"/>
          </p:cNvPicPr>
          <p:nvPr/>
        </p:nvPicPr>
        <p:blipFill>
          <a:blip r:embed="rId3"/>
          <a:stretch>
            <a:fillRect/>
          </a:stretch>
        </p:blipFill>
        <p:spPr>
          <a:xfrm>
            <a:off x="491378" y="1741954"/>
            <a:ext cx="751915" cy="751915"/>
          </a:xfrm>
          <a:prstGeom prst="rect">
            <a:avLst/>
          </a:prstGeom>
        </p:spPr>
      </p:pic>
      <p:pic>
        <p:nvPicPr>
          <p:cNvPr id="22" name="Picture 22">
            <a:extLst>
              <a:ext uri="{FF2B5EF4-FFF2-40B4-BE49-F238E27FC236}">
                <a16:creationId xmlns:a16="http://schemas.microsoft.com/office/drawing/2014/main" id="{15BA9A68-7493-1B2F-6CFB-6507DCCE4B87}"/>
              </a:ext>
            </a:extLst>
          </p:cNvPr>
          <p:cNvPicPr>
            <a:picLocks noChangeAspect="1"/>
          </p:cNvPicPr>
          <p:nvPr/>
        </p:nvPicPr>
        <p:blipFill>
          <a:blip r:embed="rId4"/>
          <a:stretch>
            <a:fillRect/>
          </a:stretch>
        </p:blipFill>
        <p:spPr>
          <a:xfrm>
            <a:off x="382960" y="8639453"/>
            <a:ext cx="955302" cy="901514"/>
          </a:xfrm>
          <a:prstGeom prst="rect">
            <a:avLst/>
          </a:prstGeom>
        </p:spPr>
      </p:pic>
      <p:pic>
        <p:nvPicPr>
          <p:cNvPr id="23" name="Picture 24">
            <a:extLst>
              <a:ext uri="{FF2B5EF4-FFF2-40B4-BE49-F238E27FC236}">
                <a16:creationId xmlns:a16="http://schemas.microsoft.com/office/drawing/2014/main" id="{2BC241DC-C038-0208-AEDD-D48083894E00}"/>
              </a:ext>
            </a:extLst>
          </p:cNvPr>
          <p:cNvPicPr>
            <a:picLocks noChangeAspect="1"/>
          </p:cNvPicPr>
          <p:nvPr/>
        </p:nvPicPr>
        <p:blipFill>
          <a:blip r:embed="rId5"/>
          <a:stretch>
            <a:fillRect/>
          </a:stretch>
        </p:blipFill>
        <p:spPr>
          <a:xfrm>
            <a:off x="428905" y="6722127"/>
            <a:ext cx="863414" cy="863414"/>
          </a:xfrm>
          <a:prstGeom prst="rect">
            <a:avLst/>
          </a:prstGeom>
        </p:spPr>
      </p:pic>
      <p:pic>
        <p:nvPicPr>
          <p:cNvPr id="25" name="Picture 25">
            <a:extLst>
              <a:ext uri="{FF2B5EF4-FFF2-40B4-BE49-F238E27FC236}">
                <a16:creationId xmlns:a16="http://schemas.microsoft.com/office/drawing/2014/main" id="{B84F6A12-7615-8067-BECC-DFC998744E9B}"/>
              </a:ext>
            </a:extLst>
          </p:cNvPr>
          <p:cNvPicPr>
            <a:picLocks noChangeAspect="1"/>
          </p:cNvPicPr>
          <p:nvPr/>
        </p:nvPicPr>
        <p:blipFill>
          <a:blip r:embed="rId6"/>
          <a:stretch>
            <a:fillRect/>
          </a:stretch>
        </p:blipFill>
        <p:spPr>
          <a:xfrm>
            <a:off x="403972" y="3564030"/>
            <a:ext cx="738468" cy="738468"/>
          </a:xfrm>
          <a:prstGeom prst="rect">
            <a:avLst/>
          </a:prstGeom>
        </p:spPr>
      </p:pic>
      <p:pic>
        <p:nvPicPr>
          <p:cNvPr id="26" name="Picture 26">
            <a:extLst>
              <a:ext uri="{FF2B5EF4-FFF2-40B4-BE49-F238E27FC236}">
                <a16:creationId xmlns:a16="http://schemas.microsoft.com/office/drawing/2014/main" id="{88F9367D-F497-3550-5F25-45FF35B41C87}"/>
              </a:ext>
            </a:extLst>
          </p:cNvPr>
          <p:cNvPicPr>
            <a:picLocks noChangeAspect="1"/>
          </p:cNvPicPr>
          <p:nvPr/>
        </p:nvPicPr>
        <p:blipFill>
          <a:blip r:embed="rId7"/>
          <a:stretch>
            <a:fillRect/>
          </a:stretch>
        </p:blipFill>
        <p:spPr>
          <a:xfrm>
            <a:off x="1145241" y="42581"/>
            <a:ext cx="788895" cy="788895"/>
          </a:xfrm>
          <a:prstGeom prst="rect">
            <a:avLst/>
          </a:prstGeom>
        </p:spPr>
      </p:pic>
      <p:pic>
        <p:nvPicPr>
          <p:cNvPr id="35" name="Picture 3">
            <a:extLst>
              <a:ext uri="{FF2B5EF4-FFF2-40B4-BE49-F238E27FC236}">
                <a16:creationId xmlns:a16="http://schemas.microsoft.com/office/drawing/2014/main" id="{65D05FB2-9540-23B0-47BA-8372386D9D97}"/>
              </a:ext>
            </a:extLst>
          </p:cNvPr>
          <p:cNvPicPr>
            <a:picLocks noChangeAspect="1"/>
          </p:cNvPicPr>
          <p:nvPr/>
        </p:nvPicPr>
        <p:blipFill>
          <a:blip r:embed="rId8"/>
          <a:stretch>
            <a:fillRect/>
          </a:stretch>
        </p:blipFill>
        <p:spPr>
          <a:xfrm>
            <a:off x="5972735" y="177051"/>
            <a:ext cx="519954" cy="519954"/>
          </a:xfrm>
          <a:prstGeom prst="rect">
            <a:avLst/>
          </a:prstGeom>
        </p:spPr>
      </p:pic>
      <p:pic>
        <p:nvPicPr>
          <p:cNvPr id="7" name="Picture 21">
            <a:extLst>
              <a:ext uri="{FF2B5EF4-FFF2-40B4-BE49-F238E27FC236}">
                <a16:creationId xmlns:a16="http://schemas.microsoft.com/office/drawing/2014/main" id="{3667F148-EA37-FD89-12DE-62F6257278C5}"/>
              </a:ext>
            </a:extLst>
          </p:cNvPr>
          <p:cNvPicPr>
            <a:picLocks noChangeAspect="1"/>
          </p:cNvPicPr>
          <p:nvPr/>
        </p:nvPicPr>
        <p:blipFill>
          <a:blip r:embed="rId9"/>
          <a:stretch>
            <a:fillRect/>
          </a:stretch>
        </p:blipFill>
        <p:spPr>
          <a:xfrm>
            <a:off x="540683" y="5247153"/>
            <a:ext cx="599516" cy="586069"/>
          </a:xfrm>
          <a:prstGeom prst="rect">
            <a:avLst/>
          </a:prstGeom>
        </p:spPr>
      </p:pic>
    </p:spTree>
    <p:extLst>
      <p:ext uri="{BB962C8B-B14F-4D97-AF65-F5344CB8AC3E}">
        <p14:creationId xmlns:p14="http://schemas.microsoft.com/office/powerpoint/2010/main" val="22299681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34" name="TextBox 1">
            <a:extLst>
              <a:ext uri="{FF2B5EF4-FFF2-40B4-BE49-F238E27FC236}">
                <a16:creationId xmlns:a16="http://schemas.microsoft.com/office/drawing/2014/main" id="{E87F106F-40D4-8347-542B-7972D110C429}"/>
              </a:ext>
            </a:extLst>
          </p:cNvPr>
          <p:cNvSpPr txBox="1"/>
          <p:nvPr/>
        </p:nvSpPr>
        <p:spPr>
          <a:xfrm>
            <a:off x="2926415" y="1756523"/>
            <a:ext cx="4518210" cy="59064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200" b="1" dirty="0">
                <a:latin typeface="Century Gothic"/>
                <a:cs typeface="Calibri"/>
              </a:rPr>
              <a:t>Talking</a:t>
            </a:r>
            <a:endParaRPr lang="en-US" dirty="0"/>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r>
              <a:rPr lang="en-US" sz="3200" b="1" dirty="0">
                <a:latin typeface="Century Gothic"/>
                <a:ea typeface="+mn-lt"/>
                <a:cs typeface="+mn-lt"/>
              </a:rPr>
              <a:t>Listening</a:t>
            </a:r>
            <a:endParaRPr lang="en-US" sz="3200" dirty="0" err="1">
              <a:cs typeface="Calibri"/>
            </a:endParaRPr>
          </a:p>
          <a:p>
            <a:pPr>
              <a:lnSpc>
                <a:spcPct val="150000"/>
              </a:lnSpc>
            </a:pPr>
            <a:endParaRPr lang="en-US" sz="3200" b="1">
              <a:latin typeface="Century Gothic"/>
              <a:cs typeface="Calibri"/>
            </a:endParaRPr>
          </a:p>
        </p:txBody>
      </p:sp>
      <p:pic>
        <p:nvPicPr>
          <p:cNvPr id="36" name="Picture 35">
            <a:extLst>
              <a:ext uri="{FF2B5EF4-FFF2-40B4-BE49-F238E27FC236}">
                <a16:creationId xmlns:a16="http://schemas.microsoft.com/office/drawing/2014/main" id="{D6207193-AC62-3553-F213-51867DBC1E47}"/>
              </a:ext>
            </a:extLst>
          </p:cNvPr>
          <p:cNvPicPr>
            <a:picLocks noChangeAspect="1"/>
          </p:cNvPicPr>
          <p:nvPr/>
        </p:nvPicPr>
        <p:blipFill>
          <a:blip r:embed="rId3"/>
          <a:stretch>
            <a:fillRect/>
          </a:stretch>
        </p:blipFill>
        <p:spPr>
          <a:xfrm>
            <a:off x="1620649" y="2158533"/>
            <a:ext cx="1038226" cy="1253378"/>
          </a:xfrm>
          <a:prstGeom prst="rect">
            <a:avLst/>
          </a:prstGeom>
        </p:spPr>
      </p:pic>
      <p:pic>
        <p:nvPicPr>
          <p:cNvPr id="37" name="Picture 36">
            <a:extLst>
              <a:ext uri="{FF2B5EF4-FFF2-40B4-BE49-F238E27FC236}">
                <a16:creationId xmlns:a16="http://schemas.microsoft.com/office/drawing/2014/main" id="{D0DCF7DB-B2A8-103B-A31C-A90A5776B032}"/>
              </a:ext>
            </a:extLst>
          </p:cNvPr>
          <p:cNvPicPr>
            <a:picLocks noChangeAspect="1"/>
          </p:cNvPicPr>
          <p:nvPr/>
        </p:nvPicPr>
        <p:blipFill>
          <a:blip r:embed="rId4"/>
          <a:stretch>
            <a:fillRect/>
          </a:stretch>
        </p:blipFill>
        <p:spPr>
          <a:xfrm>
            <a:off x="898945" y="6206706"/>
            <a:ext cx="1760444" cy="1760444"/>
          </a:xfrm>
          <a:prstGeom prst="rect">
            <a:avLst/>
          </a:prstGeom>
        </p:spPr>
      </p:pic>
      <p:pic>
        <p:nvPicPr>
          <p:cNvPr id="44" name="Picture 43">
            <a:extLst>
              <a:ext uri="{FF2B5EF4-FFF2-40B4-BE49-F238E27FC236}">
                <a16:creationId xmlns:a16="http://schemas.microsoft.com/office/drawing/2014/main" id="{63005323-49D8-9E20-869A-1802989FE722}"/>
              </a:ext>
            </a:extLst>
          </p:cNvPr>
          <p:cNvPicPr>
            <a:picLocks noChangeAspect="1"/>
          </p:cNvPicPr>
          <p:nvPr/>
        </p:nvPicPr>
        <p:blipFill>
          <a:blip r:embed="rId5"/>
          <a:stretch>
            <a:fillRect/>
          </a:stretch>
        </p:blipFill>
        <p:spPr>
          <a:xfrm>
            <a:off x="51546" y="2310651"/>
            <a:ext cx="1527363" cy="1500469"/>
          </a:xfrm>
          <a:prstGeom prst="rect">
            <a:avLst/>
          </a:prstGeom>
        </p:spPr>
      </p:pic>
      <p:sp>
        <p:nvSpPr>
          <p:cNvPr id="4" name="TextBox 3">
            <a:extLst>
              <a:ext uri="{FF2B5EF4-FFF2-40B4-BE49-F238E27FC236}">
                <a16:creationId xmlns:a16="http://schemas.microsoft.com/office/drawing/2014/main" id="{6EEC770C-A2BD-353D-44A3-B5129CE85A31}"/>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7" name="TextBox 6">
            <a:extLst>
              <a:ext uri="{FF2B5EF4-FFF2-40B4-BE49-F238E27FC236}">
                <a16:creationId xmlns:a16="http://schemas.microsoft.com/office/drawing/2014/main" id="{22825C0C-0BF1-9125-1DF3-927922BD6029}"/>
              </a:ext>
            </a:extLst>
          </p:cNvPr>
          <p:cNvSpPr txBox="1"/>
          <p:nvPr/>
        </p:nvSpPr>
        <p:spPr>
          <a:xfrm>
            <a:off x="1902396" y="242480"/>
            <a:ext cx="464218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a:t>
            </a:r>
            <a:r>
              <a:rPr lang="en-CA" sz="2800">
                <a:latin typeface="Century Gothic"/>
              </a:rPr>
              <a:t>Therapy </a:t>
            </a:r>
            <a:r>
              <a:rPr lang="en-CA" sz="2800" b="1">
                <a:latin typeface="Century Gothic"/>
              </a:rPr>
              <a:t>Goals</a:t>
            </a:r>
            <a:endParaRPr lang="en-US"/>
          </a:p>
        </p:txBody>
      </p:sp>
      <p:pic>
        <p:nvPicPr>
          <p:cNvPr id="9" name="Picture 26">
            <a:extLst>
              <a:ext uri="{FF2B5EF4-FFF2-40B4-BE49-F238E27FC236}">
                <a16:creationId xmlns:a16="http://schemas.microsoft.com/office/drawing/2014/main" id="{45EEC5C4-0655-1B50-0C28-61247DAED731}"/>
              </a:ext>
            </a:extLst>
          </p:cNvPr>
          <p:cNvPicPr>
            <a:picLocks noChangeAspect="1"/>
          </p:cNvPicPr>
          <p:nvPr/>
        </p:nvPicPr>
        <p:blipFill>
          <a:blip r:embed="rId6"/>
          <a:stretch>
            <a:fillRect/>
          </a:stretch>
        </p:blipFill>
        <p:spPr>
          <a:xfrm>
            <a:off x="1145241" y="42581"/>
            <a:ext cx="788895" cy="788895"/>
          </a:xfrm>
          <a:prstGeom prst="rect">
            <a:avLst/>
          </a:prstGeom>
        </p:spPr>
      </p:pic>
      <p:pic>
        <p:nvPicPr>
          <p:cNvPr id="11" name="Picture 3">
            <a:extLst>
              <a:ext uri="{FF2B5EF4-FFF2-40B4-BE49-F238E27FC236}">
                <a16:creationId xmlns:a16="http://schemas.microsoft.com/office/drawing/2014/main" id="{84856607-8D2C-E5B2-3BF3-98C94B2A7B39}"/>
              </a:ext>
            </a:extLst>
          </p:cNvPr>
          <p:cNvPicPr>
            <a:picLocks noChangeAspect="1"/>
          </p:cNvPicPr>
          <p:nvPr/>
        </p:nvPicPr>
        <p:blipFill>
          <a:blip r:embed="rId7"/>
          <a:stretch>
            <a:fillRect/>
          </a:stretch>
        </p:blipFill>
        <p:spPr>
          <a:xfrm>
            <a:off x="5972735" y="177051"/>
            <a:ext cx="519954" cy="519954"/>
          </a:xfrm>
          <a:prstGeom prst="rect">
            <a:avLst/>
          </a:prstGeom>
        </p:spPr>
      </p:pic>
    </p:spTree>
    <p:extLst>
      <p:ext uri="{BB962C8B-B14F-4D97-AF65-F5344CB8AC3E}">
        <p14:creationId xmlns:p14="http://schemas.microsoft.com/office/powerpoint/2010/main" val="2138531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34" name="TextBox 1">
            <a:extLst>
              <a:ext uri="{FF2B5EF4-FFF2-40B4-BE49-F238E27FC236}">
                <a16:creationId xmlns:a16="http://schemas.microsoft.com/office/drawing/2014/main" id="{E87F106F-40D4-8347-542B-7972D110C429}"/>
              </a:ext>
            </a:extLst>
          </p:cNvPr>
          <p:cNvSpPr txBox="1"/>
          <p:nvPr/>
        </p:nvSpPr>
        <p:spPr>
          <a:xfrm>
            <a:off x="2697815" y="990041"/>
            <a:ext cx="4249269" cy="812395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200" b="1" dirty="0">
                <a:latin typeface="Century Gothic"/>
                <a:ea typeface="+mn-lt"/>
                <a:cs typeface="+mn-lt"/>
              </a:rPr>
              <a:t>Reading</a:t>
            </a:r>
            <a:endParaRPr lang="en-US" sz="3200" dirty="0">
              <a:latin typeface="Century Gothic"/>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r>
              <a:rPr lang="en-US" sz="3200" b="1" dirty="0">
                <a:latin typeface="Century Gothic"/>
                <a:ea typeface="+mn-lt"/>
                <a:cs typeface="+mn-lt"/>
              </a:rPr>
              <a:t>Writing</a:t>
            </a:r>
            <a:endParaRPr lang="en-US" sz="3200" dirty="0" err="1">
              <a:latin typeface="Century Gothic"/>
              <a:cs typeface="Calibri"/>
            </a:endParaRPr>
          </a:p>
          <a:p>
            <a:pPr>
              <a:lnSpc>
                <a:spcPct val="150000"/>
              </a:lnSpc>
            </a:pPr>
            <a:endParaRPr lang="en-US" sz="3200" b="1">
              <a:latin typeface="Century Gothic"/>
              <a:cs typeface="Calibri"/>
            </a:endParaRPr>
          </a:p>
          <a:p>
            <a:pPr>
              <a:lnSpc>
                <a:spcPct val="150000"/>
              </a:lnSpc>
            </a:pPr>
            <a:endParaRPr lang="en-US" sz="3200">
              <a:latin typeface="Century Gothic"/>
              <a:cs typeface="Calibri"/>
            </a:endParaRPr>
          </a:p>
          <a:p>
            <a:pPr>
              <a:lnSpc>
                <a:spcPct val="150000"/>
              </a:lnSpc>
            </a:pPr>
            <a:endParaRPr lang="en-US" sz="3200">
              <a:latin typeface="Century Gothic"/>
              <a:cs typeface="Calibri"/>
            </a:endParaRPr>
          </a:p>
          <a:p>
            <a:pPr>
              <a:lnSpc>
                <a:spcPct val="150000"/>
              </a:lnSpc>
            </a:pPr>
            <a:endParaRPr lang="en-US" sz="3200" err="1">
              <a:latin typeface="Century Gothic"/>
            </a:endParaRPr>
          </a:p>
        </p:txBody>
      </p:sp>
      <p:pic>
        <p:nvPicPr>
          <p:cNvPr id="35" name="Picture 34">
            <a:extLst>
              <a:ext uri="{FF2B5EF4-FFF2-40B4-BE49-F238E27FC236}">
                <a16:creationId xmlns:a16="http://schemas.microsoft.com/office/drawing/2014/main" id="{63A60F8A-3C86-77CB-7583-76C2B81B1BB6}"/>
              </a:ext>
            </a:extLst>
          </p:cNvPr>
          <p:cNvPicPr>
            <a:picLocks noChangeAspect="1"/>
          </p:cNvPicPr>
          <p:nvPr/>
        </p:nvPicPr>
        <p:blipFill>
          <a:blip r:embed="rId3"/>
          <a:stretch>
            <a:fillRect/>
          </a:stretch>
        </p:blipFill>
        <p:spPr>
          <a:xfrm>
            <a:off x="212911" y="6506135"/>
            <a:ext cx="1325656" cy="1392892"/>
          </a:xfrm>
          <a:prstGeom prst="rect">
            <a:avLst/>
          </a:prstGeom>
        </p:spPr>
      </p:pic>
      <p:pic>
        <p:nvPicPr>
          <p:cNvPr id="41" name="Picture 40">
            <a:extLst>
              <a:ext uri="{FF2B5EF4-FFF2-40B4-BE49-F238E27FC236}">
                <a16:creationId xmlns:a16="http://schemas.microsoft.com/office/drawing/2014/main" id="{8ECC68BC-1F89-6222-9552-BA027FC7FBCD}"/>
              </a:ext>
            </a:extLst>
          </p:cNvPr>
          <p:cNvPicPr>
            <a:picLocks noChangeAspect="1"/>
          </p:cNvPicPr>
          <p:nvPr/>
        </p:nvPicPr>
        <p:blipFill>
          <a:blip r:embed="rId4"/>
          <a:stretch>
            <a:fillRect/>
          </a:stretch>
        </p:blipFill>
        <p:spPr>
          <a:xfrm>
            <a:off x="-56589" y="2094939"/>
            <a:ext cx="1757082" cy="1757082"/>
          </a:xfrm>
          <a:prstGeom prst="rect">
            <a:avLst/>
          </a:prstGeom>
        </p:spPr>
      </p:pic>
      <p:pic>
        <p:nvPicPr>
          <p:cNvPr id="42" name="Picture 41">
            <a:extLst>
              <a:ext uri="{FF2B5EF4-FFF2-40B4-BE49-F238E27FC236}">
                <a16:creationId xmlns:a16="http://schemas.microsoft.com/office/drawing/2014/main" id="{8D139178-5F46-7EE4-916A-EA6E014576E7}"/>
              </a:ext>
            </a:extLst>
          </p:cNvPr>
          <p:cNvPicPr>
            <a:picLocks noChangeAspect="1"/>
          </p:cNvPicPr>
          <p:nvPr/>
        </p:nvPicPr>
        <p:blipFill>
          <a:blip r:embed="rId5"/>
          <a:stretch>
            <a:fillRect/>
          </a:stretch>
        </p:blipFill>
        <p:spPr>
          <a:xfrm>
            <a:off x="1261222" y="2189069"/>
            <a:ext cx="1394012" cy="1394012"/>
          </a:xfrm>
          <a:prstGeom prst="rect">
            <a:avLst/>
          </a:prstGeom>
        </p:spPr>
      </p:pic>
      <p:pic>
        <p:nvPicPr>
          <p:cNvPr id="43" name="Picture 42">
            <a:extLst>
              <a:ext uri="{FF2B5EF4-FFF2-40B4-BE49-F238E27FC236}">
                <a16:creationId xmlns:a16="http://schemas.microsoft.com/office/drawing/2014/main" id="{2724BA31-713F-798E-C842-AE510A607AE5}"/>
              </a:ext>
            </a:extLst>
          </p:cNvPr>
          <p:cNvPicPr>
            <a:picLocks noChangeAspect="1"/>
          </p:cNvPicPr>
          <p:nvPr/>
        </p:nvPicPr>
        <p:blipFill>
          <a:blip r:embed="rId6"/>
          <a:stretch>
            <a:fillRect/>
          </a:stretch>
        </p:blipFill>
        <p:spPr>
          <a:xfrm>
            <a:off x="1490382" y="6667501"/>
            <a:ext cx="1285314" cy="1271867"/>
          </a:xfrm>
          <a:prstGeom prst="rect">
            <a:avLst/>
          </a:prstGeom>
        </p:spPr>
      </p:pic>
      <p:sp>
        <p:nvSpPr>
          <p:cNvPr id="4" name="TextBox 3">
            <a:extLst>
              <a:ext uri="{FF2B5EF4-FFF2-40B4-BE49-F238E27FC236}">
                <a16:creationId xmlns:a16="http://schemas.microsoft.com/office/drawing/2014/main" id="{B3E3FA32-6971-9404-E5B3-CA38853FBD88}"/>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7" name="TextBox 6">
            <a:extLst>
              <a:ext uri="{FF2B5EF4-FFF2-40B4-BE49-F238E27FC236}">
                <a16:creationId xmlns:a16="http://schemas.microsoft.com/office/drawing/2014/main" id="{11036880-814F-F50B-444F-6853B048B760}"/>
              </a:ext>
            </a:extLst>
          </p:cNvPr>
          <p:cNvSpPr txBox="1"/>
          <p:nvPr/>
        </p:nvSpPr>
        <p:spPr>
          <a:xfrm>
            <a:off x="1902396" y="242480"/>
            <a:ext cx="464218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a:t>
            </a:r>
            <a:r>
              <a:rPr lang="en-CA" sz="2800">
                <a:latin typeface="Century Gothic"/>
              </a:rPr>
              <a:t>Therapy </a:t>
            </a:r>
            <a:r>
              <a:rPr lang="en-CA" sz="2800" b="1">
                <a:latin typeface="Century Gothic"/>
              </a:rPr>
              <a:t>Goals</a:t>
            </a:r>
            <a:endParaRPr lang="en-US"/>
          </a:p>
        </p:txBody>
      </p:sp>
      <p:pic>
        <p:nvPicPr>
          <p:cNvPr id="9" name="Picture 26">
            <a:extLst>
              <a:ext uri="{FF2B5EF4-FFF2-40B4-BE49-F238E27FC236}">
                <a16:creationId xmlns:a16="http://schemas.microsoft.com/office/drawing/2014/main" id="{141BBD51-C45D-13FC-009C-4FFFD9B3EE8F}"/>
              </a:ext>
            </a:extLst>
          </p:cNvPr>
          <p:cNvPicPr>
            <a:picLocks noChangeAspect="1"/>
          </p:cNvPicPr>
          <p:nvPr/>
        </p:nvPicPr>
        <p:blipFill>
          <a:blip r:embed="rId7"/>
          <a:stretch>
            <a:fillRect/>
          </a:stretch>
        </p:blipFill>
        <p:spPr>
          <a:xfrm>
            <a:off x="1145241" y="42581"/>
            <a:ext cx="788895" cy="788895"/>
          </a:xfrm>
          <a:prstGeom prst="rect">
            <a:avLst/>
          </a:prstGeom>
        </p:spPr>
      </p:pic>
      <p:pic>
        <p:nvPicPr>
          <p:cNvPr id="11" name="Picture 3">
            <a:extLst>
              <a:ext uri="{FF2B5EF4-FFF2-40B4-BE49-F238E27FC236}">
                <a16:creationId xmlns:a16="http://schemas.microsoft.com/office/drawing/2014/main" id="{48B2778F-E6E2-E19E-5D1A-FA8FE8B3AB1E}"/>
              </a:ext>
            </a:extLst>
          </p:cNvPr>
          <p:cNvPicPr>
            <a:picLocks noChangeAspect="1"/>
          </p:cNvPicPr>
          <p:nvPr/>
        </p:nvPicPr>
        <p:blipFill>
          <a:blip r:embed="rId8"/>
          <a:stretch>
            <a:fillRect/>
          </a:stretch>
        </p:blipFill>
        <p:spPr>
          <a:xfrm>
            <a:off x="5972735" y="177051"/>
            <a:ext cx="519954" cy="519954"/>
          </a:xfrm>
          <a:prstGeom prst="rect">
            <a:avLst/>
          </a:prstGeom>
        </p:spPr>
      </p:pic>
    </p:spTree>
    <p:extLst>
      <p:ext uri="{BB962C8B-B14F-4D97-AF65-F5344CB8AC3E}">
        <p14:creationId xmlns:p14="http://schemas.microsoft.com/office/powerpoint/2010/main" val="39286656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7" name="TextBox 6">
            <a:extLst>
              <a:ext uri="{FF2B5EF4-FFF2-40B4-BE49-F238E27FC236}">
                <a16:creationId xmlns:a16="http://schemas.microsoft.com/office/drawing/2014/main" id="{8257A757-7776-FBFC-1130-7F5B18856D19}"/>
              </a:ext>
            </a:extLst>
          </p:cNvPr>
          <p:cNvSpPr txBox="1"/>
          <p:nvPr/>
        </p:nvSpPr>
        <p:spPr>
          <a:xfrm>
            <a:off x="2608729" y="1788459"/>
            <a:ext cx="6212539" cy="12035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sz="3200" b="1" dirty="0">
                <a:latin typeface="Century Gothic"/>
                <a:cs typeface="Calibri"/>
              </a:rPr>
              <a:t>Voice</a:t>
            </a:r>
            <a:endParaRPr lang="en-US" sz="3200" dirty="0">
              <a:cs typeface="Calibri"/>
            </a:endParaRPr>
          </a:p>
          <a:p>
            <a:pPr>
              <a:lnSpc>
                <a:spcPct val="150000"/>
              </a:lnSpc>
            </a:pPr>
            <a:endParaRPr lang="en-US"/>
          </a:p>
        </p:txBody>
      </p:sp>
      <p:pic>
        <p:nvPicPr>
          <p:cNvPr id="11" name="Picture 12">
            <a:extLst>
              <a:ext uri="{FF2B5EF4-FFF2-40B4-BE49-F238E27FC236}">
                <a16:creationId xmlns:a16="http://schemas.microsoft.com/office/drawing/2014/main" id="{1E08A68B-D084-CB39-BB7D-F797A69B917E}"/>
              </a:ext>
            </a:extLst>
          </p:cNvPr>
          <p:cNvPicPr>
            <a:picLocks noChangeAspect="1"/>
          </p:cNvPicPr>
          <p:nvPr/>
        </p:nvPicPr>
        <p:blipFill>
          <a:blip r:embed="rId3"/>
          <a:stretch>
            <a:fillRect/>
          </a:stretch>
        </p:blipFill>
        <p:spPr>
          <a:xfrm>
            <a:off x="208990" y="1876425"/>
            <a:ext cx="2163856" cy="2163856"/>
          </a:xfrm>
          <a:prstGeom prst="rect">
            <a:avLst/>
          </a:prstGeom>
        </p:spPr>
      </p:pic>
      <p:sp>
        <p:nvSpPr>
          <p:cNvPr id="3" name="TextBox 2">
            <a:extLst>
              <a:ext uri="{FF2B5EF4-FFF2-40B4-BE49-F238E27FC236}">
                <a16:creationId xmlns:a16="http://schemas.microsoft.com/office/drawing/2014/main" id="{4E4F5D06-40DF-9D9E-C94C-E1A3B88D8904}"/>
              </a:ext>
            </a:extLst>
          </p:cNvPr>
          <p:cNvSpPr txBox="1"/>
          <p:nvPr/>
        </p:nvSpPr>
        <p:spPr>
          <a:xfrm>
            <a:off x="2608729" y="6360459"/>
            <a:ext cx="2743200" cy="86177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3200" b="1" dirty="0">
                <a:latin typeface="Century Gothic"/>
                <a:cs typeface="Segoe UI"/>
              </a:rPr>
              <a:t>Strategies</a:t>
            </a:r>
            <a:r>
              <a:rPr lang="en-US" sz="3200" dirty="0">
                <a:latin typeface="Century Gothic"/>
                <a:cs typeface="Segoe UI"/>
              </a:rPr>
              <a:t>​</a:t>
            </a:r>
          </a:p>
          <a:p>
            <a:r>
              <a:rPr lang="en-US" dirty="0">
                <a:latin typeface="Century Gothic"/>
                <a:cs typeface="Segoe UI"/>
              </a:rPr>
              <a:t>​</a:t>
            </a:r>
          </a:p>
        </p:txBody>
      </p:sp>
      <p:pic>
        <p:nvPicPr>
          <p:cNvPr id="4" name="Picture 3">
            <a:extLst>
              <a:ext uri="{FF2B5EF4-FFF2-40B4-BE49-F238E27FC236}">
                <a16:creationId xmlns:a16="http://schemas.microsoft.com/office/drawing/2014/main" id="{FB56E059-A127-D134-FD9E-E1CE9E413DFE}"/>
              </a:ext>
            </a:extLst>
          </p:cNvPr>
          <p:cNvPicPr>
            <a:picLocks noChangeAspect="1"/>
          </p:cNvPicPr>
          <p:nvPr/>
        </p:nvPicPr>
        <p:blipFill>
          <a:blip r:embed="rId4"/>
          <a:stretch>
            <a:fillRect/>
          </a:stretch>
        </p:blipFill>
        <p:spPr>
          <a:xfrm>
            <a:off x="102534" y="6557122"/>
            <a:ext cx="1385607" cy="1339663"/>
          </a:xfrm>
          <a:prstGeom prst="rect">
            <a:avLst/>
          </a:prstGeom>
        </p:spPr>
      </p:pic>
      <p:pic>
        <p:nvPicPr>
          <p:cNvPr id="5" name="Picture 4">
            <a:extLst>
              <a:ext uri="{FF2B5EF4-FFF2-40B4-BE49-F238E27FC236}">
                <a16:creationId xmlns:a16="http://schemas.microsoft.com/office/drawing/2014/main" id="{21BD215D-D786-5530-55B5-D604B56A85A1}"/>
              </a:ext>
            </a:extLst>
          </p:cNvPr>
          <p:cNvPicPr>
            <a:picLocks noChangeAspect="1"/>
          </p:cNvPicPr>
          <p:nvPr/>
        </p:nvPicPr>
        <p:blipFill>
          <a:blip r:embed="rId5"/>
          <a:stretch>
            <a:fillRect/>
          </a:stretch>
        </p:blipFill>
        <p:spPr>
          <a:xfrm>
            <a:off x="1415303" y="7224432"/>
            <a:ext cx="1190625" cy="1266825"/>
          </a:xfrm>
          <a:prstGeom prst="rect">
            <a:avLst/>
          </a:prstGeom>
        </p:spPr>
      </p:pic>
      <p:pic>
        <p:nvPicPr>
          <p:cNvPr id="8" name="Picture 7">
            <a:extLst>
              <a:ext uri="{FF2B5EF4-FFF2-40B4-BE49-F238E27FC236}">
                <a16:creationId xmlns:a16="http://schemas.microsoft.com/office/drawing/2014/main" id="{5C32FA6D-275C-4321-0BC4-9C271D3B3E1D}"/>
              </a:ext>
            </a:extLst>
          </p:cNvPr>
          <p:cNvPicPr>
            <a:picLocks noChangeAspect="1"/>
          </p:cNvPicPr>
          <p:nvPr/>
        </p:nvPicPr>
        <p:blipFill>
          <a:blip r:embed="rId6"/>
          <a:stretch>
            <a:fillRect/>
          </a:stretch>
        </p:blipFill>
        <p:spPr>
          <a:xfrm>
            <a:off x="213472" y="7595907"/>
            <a:ext cx="1228725" cy="1200150"/>
          </a:xfrm>
          <a:prstGeom prst="rect">
            <a:avLst/>
          </a:prstGeom>
        </p:spPr>
      </p:pic>
      <p:sp>
        <p:nvSpPr>
          <p:cNvPr id="10" name="TextBox 9">
            <a:extLst>
              <a:ext uri="{FF2B5EF4-FFF2-40B4-BE49-F238E27FC236}">
                <a16:creationId xmlns:a16="http://schemas.microsoft.com/office/drawing/2014/main" id="{99713CE0-38C0-3FD0-522F-46E83B94FAAF}"/>
              </a:ext>
            </a:extLst>
          </p:cNvPr>
          <p:cNvSpPr txBox="1"/>
          <p:nvPr/>
        </p:nvSpPr>
        <p:spPr>
          <a:xfrm>
            <a:off x="695359" y="118241"/>
            <a:ext cx="5670044"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CA" sz="2800" b="1">
              <a:latin typeface="Century Gothic"/>
            </a:endParaRPr>
          </a:p>
        </p:txBody>
      </p:sp>
      <p:sp>
        <p:nvSpPr>
          <p:cNvPr id="13" name="TextBox 12">
            <a:extLst>
              <a:ext uri="{FF2B5EF4-FFF2-40B4-BE49-F238E27FC236}">
                <a16:creationId xmlns:a16="http://schemas.microsoft.com/office/drawing/2014/main" id="{7A369D8E-6682-4725-AD03-FCFF12E22225}"/>
              </a:ext>
            </a:extLst>
          </p:cNvPr>
          <p:cNvSpPr txBox="1"/>
          <p:nvPr/>
        </p:nvSpPr>
        <p:spPr>
          <a:xfrm>
            <a:off x="1902396" y="242480"/>
            <a:ext cx="4642188" cy="52322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CA" sz="2800" b="1">
                <a:latin typeface="Century Gothic"/>
              </a:rPr>
              <a:t>Speech </a:t>
            </a:r>
            <a:r>
              <a:rPr lang="en-CA" sz="2800">
                <a:latin typeface="Century Gothic"/>
              </a:rPr>
              <a:t>Therapy </a:t>
            </a:r>
            <a:r>
              <a:rPr lang="en-CA" sz="2800" b="1">
                <a:latin typeface="Century Gothic"/>
              </a:rPr>
              <a:t>Goals</a:t>
            </a:r>
            <a:endParaRPr lang="en-US"/>
          </a:p>
        </p:txBody>
      </p:sp>
      <p:pic>
        <p:nvPicPr>
          <p:cNvPr id="15" name="Picture 26">
            <a:extLst>
              <a:ext uri="{FF2B5EF4-FFF2-40B4-BE49-F238E27FC236}">
                <a16:creationId xmlns:a16="http://schemas.microsoft.com/office/drawing/2014/main" id="{67276741-EF9E-E0AB-8B73-B8D0F961CA80}"/>
              </a:ext>
            </a:extLst>
          </p:cNvPr>
          <p:cNvPicPr>
            <a:picLocks noChangeAspect="1"/>
          </p:cNvPicPr>
          <p:nvPr/>
        </p:nvPicPr>
        <p:blipFill>
          <a:blip r:embed="rId7"/>
          <a:stretch>
            <a:fillRect/>
          </a:stretch>
        </p:blipFill>
        <p:spPr>
          <a:xfrm>
            <a:off x="1145241" y="42581"/>
            <a:ext cx="788895" cy="788895"/>
          </a:xfrm>
          <a:prstGeom prst="rect">
            <a:avLst/>
          </a:prstGeom>
        </p:spPr>
      </p:pic>
      <p:pic>
        <p:nvPicPr>
          <p:cNvPr id="17" name="Picture 3">
            <a:extLst>
              <a:ext uri="{FF2B5EF4-FFF2-40B4-BE49-F238E27FC236}">
                <a16:creationId xmlns:a16="http://schemas.microsoft.com/office/drawing/2014/main" id="{8E07F83A-444B-6631-F590-C0776D222BA9}"/>
              </a:ext>
            </a:extLst>
          </p:cNvPr>
          <p:cNvPicPr>
            <a:picLocks noChangeAspect="1"/>
          </p:cNvPicPr>
          <p:nvPr/>
        </p:nvPicPr>
        <p:blipFill>
          <a:blip r:embed="rId8"/>
          <a:stretch>
            <a:fillRect/>
          </a:stretch>
        </p:blipFill>
        <p:spPr>
          <a:xfrm>
            <a:off x="5972735" y="177051"/>
            <a:ext cx="519954" cy="519954"/>
          </a:xfrm>
          <a:prstGeom prst="rect">
            <a:avLst/>
          </a:prstGeom>
        </p:spPr>
      </p:pic>
    </p:spTree>
    <p:extLst>
      <p:ext uri="{BB962C8B-B14F-4D97-AF65-F5344CB8AC3E}">
        <p14:creationId xmlns:p14="http://schemas.microsoft.com/office/powerpoint/2010/main" val="29354477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34" name="TextBox 1">
            <a:extLst>
              <a:ext uri="{FF2B5EF4-FFF2-40B4-BE49-F238E27FC236}">
                <a16:creationId xmlns:a16="http://schemas.microsoft.com/office/drawing/2014/main" id="{E87F106F-40D4-8347-542B-7972D110C429}"/>
              </a:ext>
            </a:extLst>
          </p:cNvPr>
          <p:cNvSpPr txBox="1"/>
          <p:nvPr/>
        </p:nvSpPr>
        <p:spPr>
          <a:xfrm>
            <a:off x="1353109" y="1608605"/>
            <a:ext cx="6212539" cy="7526099"/>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b="1">
                <a:latin typeface="Century Gothic"/>
                <a:cs typeface="Calibri"/>
              </a:rPr>
              <a:t>Parole</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ea typeface="+mn-lt"/>
                <a:cs typeface="+mn-lt"/>
              </a:rPr>
              <a:t>____________________________________________________</a:t>
            </a:r>
          </a:p>
          <a:p>
            <a:pPr>
              <a:lnSpc>
                <a:spcPct val="150000"/>
              </a:lnSpc>
            </a:pPr>
            <a:endParaRPr lang="en-US" b="1">
              <a:latin typeface="Century Gothic"/>
              <a:ea typeface="+mn-lt"/>
              <a:cs typeface="+mn-lt"/>
            </a:endParaRPr>
          </a:p>
          <a:p>
            <a:pPr>
              <a:lnSpc>
                <a:spcPct val="150000"/>
              </a:lnSpc>
            </a:pPr>
            <a:r>
              <a:rPr lang="en-US" b="1" err="1">
                <a:latin typeface="Century Gothic"/>
                <a:ea typeface="+mn-lt"/>
                <a:cs typeface="+mn-lt"/>
              </a:rPr>
              <a:t>Écoute</a:t>
            </a:r>
            <a:endParaRPr lang="en-US" err="1"/>
          </a:p>
          <a:p>
            <a:pPr>
              <a:lnSpc>
                <a:spcPct val="150000"/>
              </a:lnSpc>
            </a:pPr>
            <a:r>
              <a:rPr lang="en-US" b="1">
                <a:latin typeface="Century Gothic"/>
                <a:ea typeface="+mn-lt"/>
                <a:cs typeface="+mn-lt"/>
              </a:rPr>
              <a:t>________________________________________________________________________________________________________</a:t>
            </a:r>
            <a:endParaRPr lang="en-US"/>
          </a:p>
          <a:p>
            <a:pPr>
              <a:lnSpc>
                <a:spcPct val="150000"/>
              </a:lnSpc>
            </a:pPr>
            <a:r>
              <a:rPr lang="en-US" b="1">
                <a:latin typeface="Century Gothic"/>
                <a:ea typeface="+mn-lt"/>
                <a:cs typeface="+mn-lt"/>
              </a:rPr>
              <a:t>Lecture</a:t>
            </a:r>
            <a:endParaRPr lang="en-US"/>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a:latin typeface="Century Gothic"/>
                <a:ea typeface="+mn-lt"/>
                <a:cs typeface="+mn-lt"/>
              </a:rPr>
              <a:t>____________________________________________________</a:t>
            </a:r>
            <a:endParaRPr lang="en-US"/>
          </a:p>
          <a:p>
            <a:pPr>
              <a:lnSpc>
                <a:spcPct val="150000"/>
              </a:lnSpc>
            </a:pPr>
            <a:endParaRPr lang="en-US" b="1">
              <a:latin typeface="Century Gothic"/>
              <a:ea typeface="+mn-lt"/>
              <a:cs typeface="+mn-lt"/>
            </a:endParaRPr>
          </a:p>
          <a:p>
            <a:pPr>
              <a:lnSpc>
                <a:spcPct val="150000"/>
              </a:lnSpc>
            </a:pPr>
            <a:r>
              <a:rPr lang="en-US" b="1" err="1">
                <a:latin typeface="Century Gothic"/>
                <a:ea typeface="+mn-lt"/>
                <a:cs typeface="+mn-lt"/>
              </a:rPr>
              <a:t>Écriture</a:t>
            </a:r>
            <a:endParaRPr lang="en-US" err="1"/>
          </a:p>
          <a:p>
            <a:pPr>
              <a:lnSpc>
                <a:spcPct val="150000"/>
              </a:lnSpc>
            </a:pPr>
            <a:r>
              <a:rPr lang="en-US" b="1">
                <a:latin typeface="Century Gothic"/>
                <a:ea typeface="+mn-lt"/>
                <a:cs typeface="+mn-lt"/>
              </a:rPr>
              <a:t>____________________________________________________</a:t>
            </a:r>
            <a:endParaRPr lang="en-US"/>
          </a:p>
          <a:p>
            <a:pPr>
              <a:lnSpc>
                <a:spcPct val="150000"/>
              </a:lnSpc>
            </a:pPr>
            <a:r>
              <a:rPr lang="en-US" b="1">
                <a:latin typeface="Century Gothic"/>
                <a:cs typeface="Calibri"/>
              </a:rPr>
              <a:t>____________________________________________________</a:t>
            </a:r>
          </a:p>
          <a:p>
            <a:pPr>
              <a:lnSpc>
                <a:spcPct val="150000"/>
              </a:lnSpc>
            </a:pPr>
            <a:endParaRPr lang="en-US" b="1">
              <a:latin typeface="Century Gothic"/>
              <a:cs typeface="Calibri"/>
            </a:endParaRPr>
          </a:p>
          <a:p>
            <a:pPr>
              <a:lnSpc>
                <a:spcPct val="150000"/>
              </a:lnSpc>
            </a:pPr>
            <a:r>
              <a:rPr lang="en-US" b="1" err="1">
                <a:latin typeface="Century Gothic"/>
                <a:cs typeface="Calibri"/>
              </a:rPr>
              <a:t>Stratégies</a:t>
            </a:r>
            <a:endParaRPr lang="en-US" err="1"/>
          </a:p>
          <a:p>
            <a:pPr>
              <a:lnSpc>
                <a:spcPct val="150000"/>
              </a:lnSpc>
            </a:pPr>
            <a:r>
              <a:rPr lang="en-US" b="1">
                <a:latin typeface="Century Gothic"/>
                <a:cs typeface="Calibri"/>
              </a:rPr>
              <a:t>____________________________________________________</a:t>
            </a:r>
            <a:endParaRPr lang="en-US">
              <a:latin typeface="Calibri" panose="020F0502020204030204"/>
              <a:cs typeface="Calibri"/>
            </a:endParaRPr>
          </a:p>
          <a:p>
            <a:pPr>
              <a:lnSpc>
                <a:spcPct val="150000"/>
              </a:lnSpc>
            </a:pPr>
            <a:r>
              <a:rPr lang="en-US" b="1">
                <a:latin typeface="Century Gothic"/>
              </a:rPr>
              <a:t>____________________________________________________</a:t>
            </a:r>
            <a:endParaRPr lang="en-US"/>
          </a:p>
        </p:txBody>
      </p:sp>
      <p:pic>
        <p:nvPicPr>
          <p:cNvPr id="35" name="Picture 34">
            <a:extLst>
              <a:ext uri="{FF2B5EF4-FFF2-40B4-BE49-F238E27FC236}">
                <a16:creationId xmlns:a16="http://schemas.microsoft.com/office/drawing/2014/main" id="{63A60F8A-3C86-77CB-7583-76C2B81B1BB6}"/>
              </a:ext>
            </a:extLst>
          </p:cNvPr>
          <p:cNvPicPr>
            <a:picLocks noChangeAspect="1"/>
          </p:cNvPicPr>
          <p:nvPr/>
        </p:nvPicPr>
        <p:blipFill>
          <a:blip r:embed="rId3"/>
          <a:stretch>
            <a:fillRect/>
          </a:stretch>
        </p:blipFill>
        <p:spPr>
          <a:xfrm>
            <a:off x="280146" y="6707840"/>
            <a:ext cx="586068" cy="612963"/>
          </a:xfrm>
          <a:prstGeom prst="rect">
            <a:avLst/>
          </a:prstGeom>
        </p:spPr>
      </p:pic>
      <p:pic>
        <p:nvPicPr>
          <p:cNvPr id="36" name="Picture 35">
            <a:extLst>
              <a:ext uri="{FF2B5EF4-FFF2-40B4-BE49-F238E27FC236}">
                <a16:creationId xmlns:a16="http://schemas.microsoft.com/office/drawing/2014/main" id="{D6207193-AC62-3553-F213-51867DBC1E47}"/>
              </a:ext>
            </a:extLst>
          </p:cNvPr>
          <p:cNvPicPr>
            <a:picLocks noChangeAspect="1"/>
          </p:cNvPicPr>
          <p:nvPr/>
        </p:nvPicPr>
        <p:blipFill>
          <a:blip r:embed="rId4"/>
          <a:stretch>
            <a:fillRect/>
          </a:stretch>
        </p:blipFill>
        <p:spPr>
          <a:xfrm>
            <a:off x="1028979" y="1997167"/>
            <a:ext cx="338979" cy="392767"/>
          </a:xfrm>
          <a:prstGeom prst="rect">
            <a:avLst/>
          </a:prstGeom>
        </p:spPr>
      </p:pic>
      <p:pic>
        <p:nvPicPr>
          <p:cNvPr id="37" name="Picture 36">
            <a:extLst>
              <a:ext uri="{FF2B5EF4-FFF2-40B4-BE49-F238E27FC236}">
                <a16:creationId xmlns:a16="http://schemas.microsoft.com/office/drawing/2014/main" id="{D0DCF7DB-B2A8-103B-A31C-A90A5776B032}"/>
              </a:ext>
            </a:extLst>
          </p:cNvPr>
          <p:cNvPicPr>
            <a:picLocks noChangeAspect="1"/>
          </p:cNvPicPr>
          <p:nvPr/>
        </p:nvPicPr>
        <p:blipFill>
          <a:blip r:embed="rId5"/>
          <a:stretch>
            <a:fillRect/>
          </a:stretch>
        </p:blipFill>
        <p:spPr>
          <a:xfrm>
            <a:off x="573740" y="3505199"/>
            <a:ext cx="644339" cy="644339"/>
          </a:xfrm>
          <a:prstGeom prst="rect">
            <a:avLst/>
          </a:prstGeom>
        </p:spPr>
      </p:pic>
      <p:pic>
        <p:nvPicPr>
          <p:cNvPr id="38" name="Picture 37">
            <a:extLst>
              <a:ext uri="{FF2B5EF4-FFF2-40B4-BE49-F238E27FC236}">
                <a16:creationId xmlns:a16="http://schemas.microsoft.com/office/drawing/2014/main" id="{E58BAFC1-FEAF-4A96-6A51-1F17FFD4D095}"/>
              </a:ext>
            </a:extLst>
          </p:cNvPr>
          <p:cNvPicPr>
            <a:picLocks noChangeAspect="1"/>
          </p:cNvPicPr>
          <p:nvPr/>
        </p:nvPicPr>
        <p:blipFill>
          <a:blip r:embed="rId6"/>
          <a:stretch>
            <a:fillRect/>
          </a:stretch>
        </p:blipFill>
        <p:spPr>
          <a:xfrm>
            <a:off x="279585" y="8388163"/>
            <a:ext cx="385484" cy="372037"/>
          </a:xfrm>
          <a:prstGeom prst="rect">
            <a:avLst/>
          </a:prstGeom>
        </p:spPr>
      </p:pic>
      <p:pic>
        <p:nvPicPr>
          <p:cNvPr id="39" name="Picture 38">
            <a:extLst>
              <a:ext uri="{FF2B5EF4-FFF2-40B4-BE49-F238E27FC236}">
                <a16:creationId xmlns:a16="http://schemas.microsoft.com/office/drawing/2014/main" id="{86A7BBCE-D8B3-1FA8-9AA0-4F7638F6FCA3}"/>
              </a:ext>
            </a:extLst>
          </p:cNvPr>
          <p:cNvPicPr>
            <a:picLocks noChangeAspect="1"/>
          </p:cNvPicPr>
          <p:nvPr/>
        </p:nvPicPr>
        <p:blipFill>
          <a:blip r:embed="rId7"/>
          <a:stretch>
            <a:fillRect/>
          </a:stretch>
        </p:blipFill>
        <p:spPr>
          <a:xfrm>
            <a:off x="777127" y="8415057"/>
            <a:ext cx="506506" cy="533400"/>
          </a:xfrm>
          <a:prstGeom prst="rect">
            <a:avLst/>
          </a:prstGeom>
        </p:spPr>
      </p:pic>
      <p:pic>
        <p:nvPicPr>
          <p:cNvPr id="40" name="Picture 39">
            <a:extLst>
              <a:ext uri="{FF2B5EF4-FFF2-40B4-BE49-F238E27FC236}">
                <a16:creationId xmlns:a16="http://schemas.microsoft.com/office/drawing/2014/main" id="{C7770927-B983-1F98-1573-89F5D525F165}"/>
              </a:ext>
            </a:extLst>
          </p:cNvPr>
          <p:cNvPicPr>
            <a:picLocks noChangeAspect="1"/>
          </p:cNvPicPr>
          <p:nvPr/>
        </p:nvPicPr>
        <p:blipFill>
          <a:blip r:embed="rId8"/>
          <a:stretch>
            <a:fillRect/>
          </a:stretch>
        </p:blipFill>
        <p:spPr>
          <a:xfrm>
            <a:off x="360271" y="8764680"/>
            <a:ext cx="385483" cy="372036"/>
          </a:xfrm>
          <a:prstGeom prst="rect">
            <a:avLst/>
          </a:prstGeom>
        </p:spPr>
      </p:pic>
      <p:pic>
        <p:nvPicPr>
          <p:cNvPr id="41" name="Picture 40">
            <a:extLst>
              <a:ext uri="{FF2B5EF4-FFF2-40B4-BE49-F238E27FC236}">
                <a16:creationId xmlns:a16="http://schemas.microsoft.com/office/drawing/2014/main" id="{8ECC68BC-1F89-6222-9552-BA027FC7FBCD}"/>
              </a:ext>
            </a:extLst>
          </p:cNvPr>
          <p:cNvPicPr>
            <a:picLocks noChangeAspect="1"/>
          </p:cNvPicPr>
          <p:nvPr/>
        </p:nvPicPr>
        <p:blipFill>
          <a:blip r:embed="rId9"/>
          <a:stretch>
            <a:fillRect/>
          </a:stretch>
        </p:blipFill>
        <p:spPr>
          <a:xfrm>
            <a:off x="212352" y="5012626"/>
            <a:ext cx="909918" cy="896471"/>
          </a:xfrm>
          <a:prstGeom prst="rect">
            <a:avLst/>
          </a:prstGeom>
        </p:spPr>
      </p:pic>
      <p:pic>
        <p:nvPicPr>
          <p:cNvPr id="42" name="Picture 41">
            <a:extLst>
              <a:ext uri="{FF2B5EF4-FFF2-40B4-BE49-F238E27FC236}">
                <a16:creationId xmlns:a16="http://schemas.microsoft.com/office/drawing/2014/main" id="{8D139178-5F46-7EE4-916A-EA6E014576E7}"/>
              </a:ext>
            </a:extLst>
          </p:cNvPr>
          <p:cNvPicPr>
            <a:picLocks noChangeAspect="1"/>
          </p:cNvPicPr>
          <p:nvPr/>
        </p:nvPicPr>
        <p:blipFill>
          <a:blip r:embed="rId10"/>
          <a:stretch>
            <a:fillRect/>
          </a:stretch>
        </p:blipFill>
        <p:spPr>
          <a:xfrm>
            <a:off x="965386" y="5228104"/>
            <a:ext cx="439271" cy="439271"/>
          </a:xfrm>
          <a:prstGeom prst="rect">
            <a:avLst/>
          </a:prstGeom>
        </p:spPr>
      </p:pic>
      <p:pic>
        <p:nvPicPr>
          <p:cNvPr id="43" name="Picture 42">
            <a:extLst>
              <a:ext uri="{FF2B5EF4-FFF2-40B4-BE49-F238E27FC236}">
                <a16:creationId xmlns:a16="http://schemas.microsoft.com/office/drawing/2014/main" id="{2724BA31-713F-798E-C842-AE510A607AE5}"/>
              </a:ext>
            </a:extLst>
          </p:cNvPr>
          <p:cNvPicPr>
            <a:picLocks noChangeAspect="1"/>
          </p:cNvPicPr>
          <p:nvPr/>
        </p:nvPicPr>
        <p:blipFill>
          <a:blip r:embed="rId11"/>
          <a:stretch>
            <a:fillRect/>
          </a:stretch>
        </p:blipFill>
        <p:spPr>
          <a:xfrm>
            <a:off x="791135" y="6680947"/>
            <a:ext cx="666750" cy="666750"/>
          </a:xfrm>
          <a:prstGeom prst="rect">
            <a:avLst/>
          </a:prstGeom>
        </p:spPr>
      </p:pic>
      <p:pic>
        <p:nvPicPr>
          <p:cNvPr id="44" name="Picture 43">
            <a:extLst>
              <a:ext uri="{FF2B5EF4-FFF2-40B4-BE49-F238E27FC236}">
                <a16:creationId xmlns:a16="http://schemas.microsoft.com/office/drawing/2014/main" id="{63005323-49D8-9E20-869A-1802989FE722}"/>
              </a:ext>
            </a:extLst>
          </p:cNvPr>
          <p:cNvPicPr>
            <a:picLocks noChangeAspect="1"/>
          </p:cNvPicPr>
          <p:nvPr/>
        </p:nvPicPr>
        <p:blipFill>
          <a:blip r:embed="rId12"/>
          <a:stretch>
            <a:fillRect/>
          </a:stretch>
        </p:blipFill>
        <p:spPr>
          <a:xfrm>
            <a:off x="387723" y="1893793"/>
            <a:ext cx="599516" cy="586069"/>
          </a:xfrm>
          <a:prstGeom prst="rect">
            <a:avLst/>
          </a:prstGeom>
        </p:spPr>
      </p:pic>
      <p:sp>
        <p:nvSpPr>
          <p:cNvPr id="5"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pic>
        <p:nvPicPr>
          <p:cNvPr id="7" name="Picture 6">
            <a:extLst>
              <a:ext uri="{FF2B5EF4-FFF2-40B4-BE49-F238E27FC236}">
                <a16:creationId xmlns:a16="http://schemas.microsoft.com/office/drawing/2014/main" id="{88F9367D-F497-3550-5F25-45FF35B41C87}"/>
              </a:ext>
            </a:extLst>
          </p:cNvPr>
          <p:cNvPicPr>
            <a:picLocks noChangeAspect="1"/>
          </p:cNvPicPr>
          <p:nvPr/>
        </p:nvPicPr>
        <p:blipFill>
          <a:blip r:embed="rId13"/>
          <a:stretch>
            <a:fillRect/>
          </a:stretch>
        </p:blipFill>
        <p:spPr>
          <a:xfrm>
            <a:off x="6053230" y="54729"/>
            <a:ext cx="775448" cy="748554"/>
          </a:xfrm>
          <a:prstGeom prst="rect">
            <a:avLst/>
          </a:prstGeom>
        </p:spPr>
      </p:pic>
      <p:pic>
        <p:nvPicPr>
          <p:cNvPr id="8" name="Picture 7">
            <a:extLst>
              <a:ext uri="{FF2B5EF4-FFF2-40B4-BE49-F238E27FC236}">
                <a16:creationId xmlns:a16="http://schemas.microsoft.com/office/drawing/2014/main" id="{4F6F0533-1B52-DB8C-E541-8B708272BD9A}"/>
              </a:ext>
            </a:extLst>
          </p:cNvPr>
          <p:cNvPicPr>
            <a:picLocks noChangeAspect="1"/>
          </p:cNvPicPr>
          <p:nvPr/>
        </p:nvPicPr>
        <p:blipFill>
          <a:blip r:embed="rId14"/>
          <a:stretch>
            <a:fillRect/>
          </a:stretch>
        </p:blipFill>
        <p:spPr>
          <a:xfrm>
            <a:off x="108136" y="82759"/>
            <a:ext cx="519954" cy="519954"/>
          </a:xfrm>
          <a:prstGeom prst="rect">
            <a:avLst/>
          </a:prstGeom>
        </p:spPr>
      </p:pic>
      <p:sp>
        <p:nvSpPr>
          <p:cNvPr id="9" name="TextBox 9">
            <a:extLst>
              <a:ext uri="{FF2B5EF4-FFF2-40B4-BE49-F238E27FC236}">
                <a16:creationId xmlns:a16="http://schemas.microsoft.com/office/drawing/2014/main" id="{1BBAF9A9-1772-76D3-4DA0-FD186F04BF27}"/>
              </a:ext>
            </a:extLst>
          </p:cNvPr>
          <p:cNvSpPr txBox="1"/>
          <p:nvPr/>
        </p:nvSpPr>
        <p:spPr>
          <a:xfrm>
            <a:off x="636926" y="148512"/>
            <a:ext cx="6527809"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2400" b="1" dirty="0">
                <a:latin typeface="Century Gothic"/>
              </a:rPr>
              <a:t>Buts </a:t>
            </a:r>
            <a:r>
              <a:rPr lang="en-CA" sz="2400" err="1">
                <a:latin typeface="Century Gothic"/>
                <a:ea typeface="+mn-lt"/>
                <a:cs typeface="+mn-lt"/>
              </a:rPr>
              <a:t>thérapeutiques</a:t>
            </a:r>
            <a:r>
              <a:rPr lang="en-CA" sz="2400" dirty="0">
                <a:latin typeface="Century Gothic"/>
                <a:ea typeface="+mn-lt"/>
                <a:cs typeface="+mn-lt"/>
              </a:rPr>
              <a:t> </a:t>
            </a:r>
            <a:r>
              <a:rPr lang="en-CA" sz="2400" err="1">
                <a:latin typeface="Century Gothic"/>
                <a:ea typeface="+mn-lt"/>
                <a:cs typeface="+mn-lt"/>
              </a:rPr>
              <a:t>en</a:t>
            </a:r>
            <a:r>
              <a:rPr lang="en-CA" sz="2400" dirty="0">
                <a:latin typeface="Century Gothic"/>
                <a:ea typeface="+mn-lt"/>
                <a:cs typeface="+mn-lt"/>
              </a:rPr>
              <a:t> </a:t>
            </a:r>
            <a:r>
              <a:rPr lang="en-CA" sz="2400" b="1" err="1">
                <a:latin typeface="Century Gothic"/>
                <a:ea typeface="+mn-lt"/>
                <a:cs typeface="+mn-lt"/>
              </a:rPr>
              <a:t>orthophonie</a:t>
            </a:r>
            <a:endParaRPr lang="en-CA" sz="2400" b="1">
              <a:latin typeface="Century Gothic"/>
            </a:endParaRPr>
          </a:p>
        </p:txBody>
      </p:sp>
    </p:spTree>
    <p:extLst>
      <p:ext uri="{BB962C8B-B14F-4D97-AF65-F5344CB8AC3E}">
        <p14:creationId xmlns:p14="http://schemas.microsoft.com/office/powerpoint/2010/main" val="5814846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7" name="TextBox 6">
            <a:extLst>
              <a:ext uri="{FF2B5EF4-FFF2-40B4-BE49-F238E27FC236}">
                <a16:creationId xmlns:a16="http://schemas.microsoft.com/office/drawing/2014/main" id="{8257A757-7776-FBFC-1130-7F5B18856D19}"/>
              </a:ext>
            </a:extLst>
          </p:cNvPr>
          <p:cNvSpPr txBox="1"/>
          <p:nvPr/>
        </p:nvSpPr>
        <p:spPr>
          <a:xfrm>
            <a:off x="1331258" y="1748118"/>
            <a:ext cx="6212539" cy="794159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nSpc>
                <a:spcPct val="150000"/>
              </a:lnSpc>
            </a:pPr>
            <a:r>
              <a:rPr lang="en-US" b="1">
                <a:latin typeface="Century Gothic"/>
                <a:cs typeface="Calibri"/>
              </a:rPr>
              <a:t>Voix</a:t>
            </a:r>
            <a:endParaRPr lang="en-US">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err="1">
                <a:latin typeface="Century Gothic"/>
                <a:cs typeface="Calibri"/>
              </a:rPr>
              <a:t>Cognitivo-linguistique</a:t>
            </a:r>
            <a:endParaRPr lang="en-US" err="1"/>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err="1">
                <a:latin typeface="Century Gothic"/>
                <a:cs typeface="Calibri"/>
              </a:rPr>
              <a:t>Trouver</a:t>
            </a:r>
            <a:r>
              <a:rPr lang="en-US" b="1">
                <a:latin typeface="Century Gothic"/>
                <a:cs typeface="Calibri"/>
              </a:rPr>
              <a:t> les mots</a:t>
            </a:r>
            <a:endParaRPr lang="en-US">
              <a:latin typeface="Calibri" panose="020F0502020204030204"/>
              <a:cs typeface="Calibri"/>
            </a:endParaRPr>
          </a:p>
          <a:p>
            <a:pPr>
              <a:lnSpc>
                <a:spcPct val="150000"/>
              </a:lnSpc>
            </a:pPr>
            <a:r>
              <a:rPr lang="en-US" b="1">
                <a:latin typeface="Century Gothic"/>
                <a:cs typeface="Calibri"/>
              </a:rPr>
              <a:t>____________________________________________________</a:t>
            </a:r>
            <a:endParaRPr lang="en-US">
              <a:latin typeface="Century Gothic"/>
              <a:cs typeface="Calibri"/>
            </a:endParaRPr>
          </a:p>
          <a:p>
            <a:pPr>
              <a:lnSpc>
                <a:spcPct val="150000"/>
              </a:lnSpc>
            </a:pPr>
            <a:r>
              <a:rPr lang="en-US" b="1">
                <a:latin typeface="Century Gothic"/>
                <a:cs typeface="Calibri"/>
              </a:rPr>
              <a:t>____________________________________________________</a:t>
            </a:r>
            <a:endParaRPr lang="en-US">
              <a:latin typeface="Century Gothic"/>
              <a:cs typeface="Calibri"/>
            </a:endParaRPr>
          </a:p>
          <a:p>
            <a:pPr>
              <a:lnSpc>
                <a:spcPct val="150000"/>
              </a:lnSpc>
            </a:pPr>
            <a:endParaRPr lang="en-US" b="1">
              <a:latin typeface="Century Gothic"/>
              <a:cs typeface="Calibri"/>
            </a:endParaRPr>
          </a:p>
          <a:p>
            <a:pPr>
              <a:lnSpc>
                <a:spcPct val="150000"/>
              </a:lnSpc>
            </a:pPr>
            <a:r>
              <a:rPr lang="en-US" b="1" err="1">
                <a:latin typeface="Century Gothic"/>
                <a:cs typeface="Calibri"/>
              </a:rPr>
              <a:t>Pragmatiques</a:t>
            </a:r>
            <a:endParaRPr lang="en-US" err="1">
              <a:cs typeface="Calibri"/>
            </a:endParaRPr>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a:p>
            <a:pPr>
              <a:lnSpc>
                <a:spcPct val="150000"/>
              </a:lnSpc>
            </a:pPr>
            <a:endParaRPr lang="en-US" b="1">
              <a:latin typeface="Century Gothic"/>
              <a:cs typeface="Calibri"/>
            </a:endParaRPr>
          </a:p>
          <a:p>
            <a:pPr>
              <a:lnSpc>
                <a:spcPct val="150000"/>
              </a:lnSpc>
            </a:pPr>
            <a:r>
              <a:rPr lang="en-US" b="1" err="1">
                <a:latin typeface="Century Gothic"/>
                <a:cs typeface="Calibri"/>
              </a:rPr>
              <a:t>Déglutition</a:t>
            </a:r>
            <a:endParaRPr lang="en-US" err="1"/>
          </a:p>
          <a:p>
            <a:pPr>
              <a:lnSpc>
                <a:spcPct val="150000"/>
              </a:lnSpc>
            </a:pPr>
            <a:r>
              <a:rPr lang="en-US" b="1">
                <a:latin typeface="Century Gothic"/>
                <a:cs typeface="Calibri"/>
              </a:rPr>
              <a:t>____________________________________________________</a:t>
            </a:r>
            <a:endParaRPr lang="en-US"/>
          </a:p>
          <a:p>
            <a:pPr>
              <a:lnSpc>
                <a:spcPct val="150000"/>
              </a:lnSpc>
            </a:pPr>
            <a:r>
              <a:rPr lang="en-US" b="1">
                <a:latin typeface="Century Gothic"/>
                <a:cs typeface="Calibri"/>
              </a:rPr>
              <a:t>____________________________________________________</a:t>
            </a:r>
            <a:endParaRPr lang="en-US"/>
          </a:p>
        </p:txBody>
      </p:sp>
      <p:pic>
        <p:nvPicPr>
          <p:cNvPr id="11" name="Picture 12">
            <a:extLst>
              <a:ext uri="{FF2B5EF4-FFF2-40B4-BE49-F238E27FC236}">
                <a16:creationId xmlns:a16="http://schemas.microsoft.com/office/drawing/2014/main" id="{1E08A68B-D084-CB39-BB7D-F797A69B917E}"/>
              </a:ext>
            </a:extLst>
          </p:cNvPr>
          <p:cNvPicPr>
            <a:picLocks noChangeAspect="1"/>
          </p:cNvPicPr>
          <p:nvPr/>
        </p:nvPicPr>
        <p:blipFill>
          <a:blip r:embed="rId3"/>
          <a:stretch>
            <a:fillRect/>
          </a:stretch>
        </p:blipFill>
        <p:spPr>
          <a:xfrm>
            <a:off x="491378" y="1741954"/>
            <a:ext cx="751915" cy="751915"/>
          </a:xfrm>
          <a:prstGeom prst="rect">
            <a:avLst/>
          </a:prstGeom>
        </p:spPr>
      </p:pic>
      <p:pic>
        <p:nvPicPr>
          <p:cNvPr id="15" name="Picture 22">
            <a:extLst>
              <a:ext uri="{FF2B5EF4-FFF2-40B4-BE49-F238E27FC236}">
                <a16:creationId xmlns:a16="http://schemas.microsoft.com/office/drawing/2014/main" id="{011F8CC8-7B48-9B88-803F-E8848B51654A}"/>
              </a:ext>
            </a:extLst>
          </p:cNvPr>
          <p:cNvPicPr>
            <a:picLocks noChangeAspect="1"/>
          </p:cNvPicPr>
          <p:nvPr/>
        </p:nvPicPr>
        <p:blipFill>
          <a:blip r:embed="rId4"/>
          <a:stretch>
            <a:fillRect/>
          </a:stretch>
        </p:blipFill>
        <p:spPr>
          <a:xfrm>
            <a:off x="544325" y="8478088"/>
            <a:ext cx="699808" cy="659467"/>
          </a:xfrm>
          <a:prstGeom prst="rect">
            <a:avLst/>
          </a:prstGeom>
        </p:spPr>
      </p:pic>
      <p:pic>
        <p:nvPicPr>
          <p:cNvPr id="18" name="Picture 24">
            <a:extLst>
              <a:ext uri="{FF2B5EF4-FFF2-40B4-BE49-F238E27FC236}">
                <a16:creationId xmlns:a16="http://schemas.microsoft.com/office/drawing/2014/main" id="{D2673BF9-8FB7-2CED-F6C3-1D104B73EF4C}"/>
              </a:ext>
            </a:extLst>
          </p:cNvPr>
          <p:cNvPicPr>
            <a:picLocks noChangeAspect="1"/>
          </p:cNvPicPr>
          <p:nvPr/>
        </p:nvPicPr>
        <p:blipFill>
          <a:blip r:embed="rId5"/>
          <a:stretch>
            <a:fillRect/>
          </a:stretch>
        </p:blipFill>
        <p:spPr>
          <a:xfrm>
            <a:off x="428905" y="6722127"/>
            <a:ext cx="863414" cy="863414"/>
          </a:xfrm>
          <a:prstGeom prst="rect">
            <a:avLst/>
          </a:prstGeom>
        </p:spPr>
      </p:pic>
      <p:pic>
        <p:nvPicPr>
          <p:cNvPr id="21" name="Picture 25">
            <a:extLst>
              <a:ext uri="{FF2B5EF4-FFF2-40B4-BE49-F238E27FC236}">
                <a16:creationId xmlns:a16="http://schemas.microsoft.com/office/drawing/2014/main" id="{0A3F7394-FAD3-B5B9-5F80-2DAA307153BE}"/>
              </a:ext>
            </a:extLst>
          </p:cNvPr>
          <p:cNvPicPr>
            <a:picLocks noChangeAspect="1"/>
          </p:cNvPicPr>
          <p:nvPr/>
        </p:nvPicPr>
        <p:blipFill>
          <a:blip r:embed="rId6"/>
          <a:stretch>
            <a:fillRect/>
          </a:stretch>
        </p:blipFill>
        <p:spPr>
          <a:xfrm>
            <a:off x="403972" y="3564030"/>
            <a:ext cx="738468" cy="738468"/>
          </a:xfrm>
          <a:prstGeom prst="rect">
            <a:avLst/>
          </a:prstGeom>
        </p:spPr>
      </p:pic>
      <p:pic>
        <p:nvPicPr>
          <p:cNvPr id="34" name="Picture 21">
            <a:extLst>
              <a:ext uri="{FF2B5EF4-FFF2-40B4-BE49-F238E27FC236}">
                <a16:creationId xmlns:a16="http://schemas.microsoft.com/office/drawing/2014/main" id="{6B464EE1-105E-F743-7B01-C867E81C084D}"/>
              </a:ext>
            </a:extLst>
          </p:cNvPr>
          <p:cNvPicPr>
            <a:picLocks noChangeAspect="1"/>
          </p:cNvPicPr>
          <p:nvPr/>
        </p:nvPicPr>
        <p:blipFill>
          <a:blip r:embed="rId7"/>
          <a:stretch>
            <a:fillRect/>
          </a:stretch>
        </p:blipFill>
        <p:spPr>
          <a:xfrm>
            <a:off x="540683" y="5247153"/>
            <a:ext cx="599516" cy="586069"/>
          </a:xfrm>
          <a:prstGeom prst="rect">
            <a:avLst/>
          </a:prstGeom>
        </p:spPr>
      </p:pic>
      <p:sp>
        <p:nvSpPr>
          <p:cNvPr id="5"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pic>
        <p:nvPicPr>
          <p:cNvPr id="8" name="Picture 7">
            <a:extLst>
              <a:ext uri="{FF2B5EF4-FFF2-40B4-BE49-F238E27FC236}">
                <a16:creationId xmlns:a16="http://schemas.microsoft.com/office/drawing/2014/main" id="{88F9367D-F497-3550-5F25-45FF35B41C87}"/>
              </a:ext>
            </a:extLst>
          </p:cNvPr>
          <p:cNvPicPr>
            <a:picLocks noChangeAspect="1"/>
          </p:cNvPicPr>
          <p:nvPr/>
        </p:nvPicPr>
        <p:blipFill>
          <a:blip r:embed="rId8"/>
          <a:stretch>
            <a:fillRect/>
          </a:stretch>
        </p:blipFill>
        <p:spPr>
          <a:xfrm>
            <a:off x="6053230" y="54729"/>
            <a:ext cx="775448" cy="748554"/>
          </a:xfrm>
          <a:prstGeom prst="rect">
            <a:avLst/>
          </a:prstGeom>
        </p:spPr>
      </p:pic>
      <p:pic>
        <p:nvPicPr>
          <p:cNvPr id="9" name="Picture 8">
            <a:extLst>
              <a:ext uri="{FF2B5EF4-FFF2-40B4-BE49-F238E27FC236}">
                <a16:creationId xmlns:a16="http://schemas.microsoft.com/office/drawing/2014/main" id="{4F6F0533-1B52-DB8C-E541-8B708272BD9A}"/>
              </a:ext>
            </a:extLst>
          </p:cNvPr>
          <p:cNvPicPr>
            <a:picLocks noChangeAspect="1"/>
          </p:cNvPicPr>
          <p:nvPr/>
        </p:nvPicPr>
        <p:blipFill>
          <a:blip r:embed="rId9"/>
          <a:stretch>
            <a:fillRect/>
          </a:stretch>
        </p:blipFill>
        <p:spPr>
          <a:xfrm>
            <a:off x="108136" y="82759"/>
            <a:ext cx="519954" cy="519954"/>
          </a:xfrm>
          <a:prstGeom prst="rect">
            <a:avLst/>
          </a:prstGeom>
        </p:spPr>
      </p:pic>
      <p:sp>
        <p:nvSpPr>
          <p:cNvPr id="10" name="TextBox 9">
            <a:extLst>
              <a:ext uri="{FF2B5EF4-FFF2-40B4-BE49-F238E27FC236}">
                <a16:creationId xmlns:a16="http://schemas.microsoft.com/office/drawing/2014/main" id="{1BBAF9A9-1772-76D3-4DA0-FD186F04BF27}"/>
              </a:ext>
            </a:extLst>
          </p:cNvPr>
          <p:cNvSpPr txBox="1"/>
          <p:nvPr/>
        </p:nvSpPr>
        <p:spPr>
          <a:xfrm>
            <a:off x="636926" y="148512"/>
            <a:ext cx="6527809"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2400" b="1" dirty="0">
                <a:latin typeface="Century Gothic"/>
              </a:rPr>
              <a:t>Buts </a:t>
            </a:r>
            <a:r>
              <a:rPr lang="en-CA" sz="2400" err="1">
                <a:latin typeface="Century Gothic"/>
                <a:ea typeface="+mn-lt"/>
                <a:cs typeface="+mn-lt"/>
              </a:rPr>
              <a:t>thérapeutiques</a:t>
            </a:r>
            <a:r>
              <a:rPr lang="en-CA" sz="2400" dirty="0">
                <a:latin typeface="Century Gothic"/>
                <a:ea typeface="+mn-lt"/>
                <a:cs typeface="+mn-lt"/>
              </a:rPr>
              <a:t> </a:t>
            </a:r>
            <a:r>
              <a:rPr lang="en-CA" sz="2400" err="1">
                <a:latin typeface="Century Gothic"/>
                <a:ea typeface="+mn-lt"/>
                <a:cs typeface="+mn-lt"/>
              </a:rPr>
              <a:t>en</a:t>
            </a:r>
            <a:r>
              <a:rPr lang="en-CA" sz="2400" dirty="0">
                <a:latin typeface="Century Gothic"/>
                <a:ea typeface="+mn-lt"/>
                <a:cs typeface="+mn-lt"/>
              </a:rPr>
              <a:t> </a:t>
            </a:r>
            <a:r>
              <a:rPr lang="en-CA" sz="2400" b="1" err="1">
                <a:latin typeface="Century Gothic"/>
                <a:ea typeface="+mn-lt"/>
                <a:cs typeface="+mn-lt"/>
              </a:rPr>
              <a:t>orthophonie</a:t>
            </a:r>
            <a:endParaRPr lang="en-CA" sz="2400" b="1">
              <a:latin typeface="Century Gothic"/>
            </a:endParaRPr>
          </a:p>
        </p:txBody>
      </p:sp>
    </p:spTree>
    <p:extLst>
      <p:ext uri="{BB962C8B-B14F-4D97-AF65-F5344CB8AC3E}">
        <p14:creationId xmlns:p14="http://schemas.microsoft.com/office/powerpoint/2010/main" val="3633325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20" descr="Icon&#10;&#10;Description automatically generated">
            <a:extLst>
              <a:ext uri="{FF2B5EF4-FFF2-40B4-BE49-F238E27FC236}">
                <a16:creationId xmlns:a16="http://schemas.microsoft.com/office/drawing/2014/main" id="{3FB00D3F-3F9B-24E2-09EE-E52E6098200C}"/>
              </a:ext>
            </a:extLst>
          </p:cNvPr>
          <p:cNvPicPr>
            <a:picLocks noChangeAspect="1"/>
          </p:cNvPicPr>
          <p:nvPr/>
        </p:nvPicPr>
        <p:blipFill>
          <a:blip r:embed="rId2"/>
          <a:stretch>
            <a:fillRect/>
          </a:stretch>
        </p:blipFill>
        <p:spPr>
          <a:xfrm>
            <a:off x="6825984" y="50382"/>
            <a:ext cx="942257" cy="942975"/>
          </a:xfrm>
          <a:prstGeom prst="rect">
            <a:avLst/>
          </a:prstGeom>
        </p:spPr>
      </p:pic>
      <p:sp>
        <p:nvSpPr>
          <p:cNvPr id="34" name="TextBox 1">
            <a:extLst>
              <a:ext uri="{FF2B5EF4-FFF2-40B4-BE49-F238E27FC236}">
                <a16:creationId xmlns:a16="http://schemas.microsoft.com/office/drawing/2014/main" id="{E87F106F-40D4-8347-542B-7972D110C429}"/>
              </a:ext>
            </a:extLst>
          </p:cNvPr>
          <p:cNvSpPr txBox="1"/>
          <p:nvPr/>
        </p:nvSpPr>
        <p:spPr>
          <a:xfrm>
            <a:off x="2926415" y="1756523"/>
            <a:ext cx="4518210" cy="590642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50000"/>
              </a:lnSpc>
            </a:pPr>
            <a:r>
              <a:rPr lang="en-US" sz="3200" b="1">
                <a:latin typeface="Century Gothic"/>
                <a:cs typeface="Calibri"/>
              </a:rPr>
              <a:t>Parole</a:t>
            </a:r>
            <a:endParaRPr lang="en-US" sz="3200">
              <a:cs typeface="Calibri"/>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endParaRPr lang="en-US" sz="3200" b="1">
              <a:latin typeface="Century Gothic"/>
              <a:ea typeface="+mn-lt"/>
              <a:cs typeface="+mn-lt"/>
            </a:endParaRPr>
          </a:p>
          <a:p>
            <a:pPr>
              <a:lnSpc>
                <a:spcPct val="150000"/>
              </a:lnSpc>
            </a:pPr>
            <a:r>
              <a:rPr lang="en-US" sz="3200" b="1" err="1">
                <a:latin typeface="Century Gothic"/>
                <a:ea typeface="+mn-lt"/>
                <a:cs typeface="+mn-lt"/>
              </a:rPr>
              <a:t>Écoute</a:t>
            </a:r>
            <a:endParaRPr lang="en-US" sz="3200" err="1">
              <a:cs typeface="Calibri"/>
            </a:endParaRPr>
          </a:p>
          <a:p>
            <a:pPr>
              <a:lnSpc>
                <a:spcPct val="150000"/>
              </a:lnSpc>
            </a:pPr>
            <a:endParaRPr lang="en-US" sz="3200" b="1">
              <a:latin typeface="Century Gothic"/>
              <a:cs typeface="Calibri"/>
            </a:endParaRPr>
          </a:p>
        </p:txBody>
      </p:sp>
      <p:pic>
        <p:nvPicPr>
          <p:cNvPr id="36" name="Picture 35">
            <a:extLst>
              <a:ext uri="{FF2B5EF4-FFF2-40B4-BE49-F238E27FC236}">
                <a16:creationId xmlns:a16="http://schemas.microsoft.com/office/drawing/2014/main" id="{D6207193-AC62-3553-F213-51867DBC1E47}"/>
              </a:ext>
            </a:extLst>
          </p:cNvPr>
          <p:cNvPicPr>
            <a:picLocks noChangeAspect="1"/>
          </p:cNvPicPr>
          <p:nvPr/>
        </p:nvPicPr>
        <p:blipFill>
          <a:blip r:embed="rId3"/>
          <a:stretch>
            <a:fillRect/>
          </a:stretch>
        </p:blipFill>
        <p:spPr>
          <a:xfrm>
            <a:off x="1620649" y="2158533"/>
            <a:ext cx="1038226" cy="1253378"/>
          </a:xfrm>
          <a:prstGeom prst="rect">
            <a:avLst/>
          </a:prstGeom>
        </p:spPr>
      </p:pic>
      <p:pic>
        <p:nvPicPr>
          <p:cNvPr id="37" name="Picture 36">
            <a:extLst>
              <a:ext uri="{FF2B5EF4-FFF2-40B4-BE49-F238E27FC236}">
                <a16:creationId xmlns:a16="http://schemas.microsoft.com/office/drawing/2014/main" id="{D0DCF7DB-B2A8-103B-A31C-A90A5776B032}"/>
              </a:ext>
            </a:extLst>
          </p:cNvPr>
          <p:cNvPicPr>
            <a:picLocks noChangeAspect="1"/>
          </p:cNvPicPr>
          <p:nvPr/>
        </p:nvPicPr>
        <p:blipFill>
          <a:blip r:embed="rId4"/>
          <a:stretch>
            <a:fillRect/>
          </a:stretch>
        </p:blipFill>
        <p:spPr>
          <a:xfrm>
            <a:off x="1060870" y="6193205"/>
            <a:ext cx="1760444" cy="1760444"/>
          </a:xfrm>
          <a:prstGeom prst="rect">
            <a:avLst/>
          </a:prstGeom>
        </p:spPr>
      </p:pic>
      <p:pic>
        <p:nvPicPr>
          <p:cNvPr id="44" name="Picture 43">
            <a:extLst>
              <a:ext uri="{FF2B5EF4-FFF2-40B4-BE49-F238E27FC236}">
                <a16:creationId xmlns:a16="http://schemas.microsoft.com/office/drawing/2014/main" id="{63005323-49D8-9E20-869A-1802989FE722}"/>
              </a:ext>
            </a:extLst>
          </p:cNvPr>
          <p:cNvPicPr>
            <a:picLocks noChangeAspect="1"/>
          </p:cNvPicPr>
          <p:nvPr/>
        </p:nvPicPr>
        <p:blipFill>
          <a:blip r:embed="rId5"/>
          <a:stretch>
            <a:fillRect/>
          </a:stretch>
        </p:blipFill>
        <p:spPr>
          <a:xfrm>
            <a:off x="51546" y="2310651"/>
            <a:ext cx="1527363" cy="1500469"/>
          </a:xfrm>
          <a:prstGeom prst="rect">
            <a:avLst/>
          </a:prstGeom>
        </p:spPr>
      </p:pic>
      <p:sp>
        <p:nvSpPr>
          <p:cNvPr id="5" name="TextBox 5">
            <a:extLst>
              <a:ext uri="{FF2B5EF4-FFF2-40B4-BE49-F238E27FC236}">
                <a16:creationId xmlns:a16="http://schemas.microsoft.com/office/drawing/2014/main" id="{D835422B-D565-722B-CA9F-1F864BDAAB5A}"/>
              </a:ext>
            </a:extLst>
          </p:cNvPr>
          <p:cNvSpPr txBox="1"/>
          <p:nvPr/>
        </p:nvSpPr>
        <p:spPr>
          <a:xfrm>
            <a:off x="695359" y="118241"/>
            <a:ext cx="5670044" cy="523220"/>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CA" sz="2800" b="1">
              <a:latin typeface="Century Gothic"/>
            </a:endParaRPr>
          </a:p>
        </p:txBody>
      </p:sp>
      <p:pic>
        <p:nvPicPr>
          <p:cNvPr id="7" name="Picture 6">
            <a:extLst>
              <a:ext uri="{FF2B5EF4-FFF2-40B4-BE49-F238E27FC236}">
                <a16:creationId xmlns:a16="http://schemas.microsoft.com/office/drawing/2014/main" id="{88F9367D-F497-3550-5F25-45FF35B41C87}"/>
              </a:ext>
            </a:extLst>
          </p:cNvPr>
          <p:cNvPicPr>
            <a:picLocks noChangeAspect="1"/>
          </p:cNvPicPr>
          <p:nvPr/>
        </p:nvPicPr>
        <p:blipFill>
          <a:blip r:embed="rId6"/>
          <a:stretch>
            <a:fillRect/>
          </a:stretch>
        </p:blipFill>
        <p:spPr>
          <a:xfrm>
            <a:off x="6053230" y="54729"/>
            <a:ext cx="775448" cy="748554"/>
          </a:xfrm>
          <a:prstGeom prst="rect">
            <a:avLst/>
          </a:prstGeom>
        </p:spPr>
      </p:pic>
      <p:pic>
        <p:nvPicPr>
          <p:cNvPr id="8" name="Picture 7">
            <a:extLst>
              <a:ext uri="{FF2B5EF4-FFF2-40B4-BE49-F238E27FC236}">
                <a16:creationId xmlns:a16="http://schemas.microsoft.com/office/drawing/2014/main" id="{4F6F0533-1B52-DB8C-E541-8B708272BD9A}"/>
              </a:ext>
            </a:extLst>
          </p:cNvPr>
          <p:cNvPicPr>
            <a:picLocks noChangeAspect="1"/>
          </p:cNvPicPr>
          <p:nvPr/>
        </p:nvPicPr>
        <p:blipFill>
          <a:blip r:embed="rId7"/>
          <a:stretch>
            <a:fillRect/>
          </a:stretch>
        </p:blipFill>
        <p:spPr>
          <a:xfrm>
            <a:off x="108136" y="82759"/>
            <a:ext cx="519954" cy="519954"/>
          </a:xfrm>
          <a:prstGeom prst="rect">
            <a:avLst/>
          </a:prstGeom>
        </p:spPr>
      </p:pic>
      <p:sp>
        <p:nvSpPr>
          <p:cNvPr id="9" name="TextBox 9">
            <a:extLst>
              <a:ext uri="{FF2B5EF4-FFF2-40B4-BE49-F238E27FC236}">
                <a16:creationId xmlns:a16="http://schemas.microsoft.com/office/drawing/2014/main" id="{1BBAF9A9-1772-76D3-4DA0-FD186F04BF27}"/>
              </a:ext>
            </a:extLst>
          </p:cNvPr>
          <p:cNvSpPr txBox="1"/>
          <p:nvPr/>
        </p:nvSpPr>
        <p:spPr>
          <a:xfrm>
            <a:off x="636926" y="148512"/>
            <a:ext cx="6527809" cy="461665"/>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2400" b="1" dirty="0">
                <a:latin typeface="Century Gothic"/>
              </a:rPr>
              <a:t>Buts </a:t>
            </a:r>
            <a:r>
              <a:rPr lang="en-CA" sz="2400" err="1">
                <a:latin typeface="Century Gothic"/>
                <a:ea typeface="+mn-lt"/>
                <a:cs typeface="+mn-lt"/>
              </a:rPr>
              <a:t>thérapeutiques</a:t>
            </a:r>
            <a:r>
              <a:rPr lang="en-CA" sz="2400" dirty="0">
                <a:latin typeface="Century Gothic"/>
                <a:ea typeface="+mn-lt"/>
                <a:cs typeface="+mn-lt"/>
              </a:rPr>
              <a:t> </a:t>
            </a:r>
            <a:r>
              <a:rPr lang="en-CA" sz="2400" err="1">
                <a:latin typeface="Century Gothic"/>
                <a:ea typeface="+mn-lt"/>
                <a:cs typeface="+mn-lt"/>
              </a:rPr>
              <a:t>en</a:t>
            </a:r>
            <a:r>
              <a:rPr lang="en-CA" sz="2400" dirty="0">
                <a:latin typeface="Century Gothic"/>
                <a:ea typeface="+mn-lt"/>
                <a:cs typeface="+mn-lt"/>
              </a:rPr>
              <a:t> </a:t>
            </a:r>
            <a:r>
              <a:rPr lang="en-CA" sz="2400" b="1" err="1">
                <a:latin typeface="Century Gothic"/>
                <a:ea typeface="+mn-lt"/>
                <a:cs typeface="+mn-lt"/>
              </a:rPr>
              <a:t>orthophonie</a:t>
            </a:r>
            <a:endParaRPr lang="en-CA" sz="2400" b="1">
              <a:latin typeface="Century Gothic"/>
            </a:endParaRPr>
          </a:p>
        </p:txBody>
      </p:sp>
    </p:spTree>
    <p:extLst>
      <p:ext uri="{BB962C8B-B14F-4D97-AF65-F5344CB8AC3E}">
        <p14:creationId xmlns:p14="http://schemas.microsoft.com/office/powerpoint/2010/main" val="115600175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D46E191-8CA7-45B3-92A2-148103A567D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2A17E22-4083-4B56-822E-88084DC8E3E2}">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3.xml><?xml version="1.0" encoding="utf-8"?>
<ds:datastoreItem xmlns:ds="http://schemas.openxmlformats.org/officeDocument/2006/customXml" ds:itemID="{B9A7AD74-1437-4EF7-85A4-2A6B30CA8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205</Words>
  <Application>Microsoft Office PowerPoint</Application>
  <PresentationFormat>Custom</PresentationFormat>
  <Paragraphs>126</Paragraphs>
  <Slides>11</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Calibri Light</vt:lpstr>
      <vt:lpstr>Century Gothic</vt:lpstr>
      <vt:lpstr>Office Theme</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66</cp:revision>
  <dcterms:created xsi:type="dcterms:W3CDTF">2023-02-10T20:27:58Z</dcterms:created>
  <dcterms:modified xsi:type="dcterms:W3CDTF">2024-12-02T20:08:24Z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