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7" r:id="rId6"/>
    <p:sldId id="330" r:id="rId7"/>
    <p:sldId id="318" r:id="rId8"/>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1A4901-0ED7-403C-A539-C66B0FCC95BE}" v="1" dt="2024-12-02T20:08:50.0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3F372BC2-2788-B9A7-450E-D3087F458257}"/>
    <pc:docChg chg="modSld">
      <pc:chgData name="Laura Dunn" userId="S::laudunn@toh.ca::a1b48991-b855-4e9d-9b46-097d553f086f" providerId="AD" clId="Web-{3F372BC2-2788-B9A7-450E-D3087F458257}" dt="2024-02-16T15:16:00.631" v="12" actId="1076"/>
      <pc:docMkLst>
        <pc:docMk/>
      </pc:docMkLst>
      <pc:sldChg chg="modSp">
        <pc:chgData name="Laura Dunn" userId="S::laudunn@toh.ca::a1b48991-b855-4e9d-9b46-097d553f086f" providerId="AD" clId="Web-{3F372BC2-2788-B9A7-450E-D3087F458257}" dt="2024-02-16T15:16:00.631" v="12" actId="1076"/>
        <pc:sldMkLst>
          <pc:docMk/>
          <pc:sldMk cId="2989216846" sldId="331"/>
        </pc:sldMkLst>
        <pc:spChg chg="mod">
          <ac:chgData name="Laura Dunn" userId="S::laudunn@toh.ca::a1b48991-b855-4e9d-9b46-097d553f086f" providerId="AD" clId="Web-{3F372BC2-2788-B9A7-450E-D3087F458257}" dt="2024-02-16T15:15:43.505" v="8" actId="1076"/>
          <ac:spMkLst>
            <pc:docMk/>
            <pc:sldMk cId="2989216846" sldId="331"/>
            <ac:spMk id="13" creationId="{A6870008-57C8-BB3B-5799-F1ACEC7D06B7}"/>
          </ac:spMkLst>
        </pc:spChg>
        <pc:spChg chg="mod">
          <ac:chgData name="Laura Dunn" userId="S::laudunn@toh.ca::a1b48991-b855-4e9d-9b46-097d553f086f" providerId="AD" clId="Web-{3F372BC2-2788-B9A7-450E-D3087F458257}" dt="2024-02-16T15:16:00.631" v="12" actId="1076"/>
          <ac:spMkLst>
            <pc:docMk/>
            <pc:sldMk cId="2989216846" sldId="331"/>
            <ac:spMk id="14" creationId="{B8F0E10C-0B93-8AC6-6AA6-4A72A1327D2A}"/>
          </ac:spMkLst>
        </pc:spChg>
      </pc:sldChg>
    </pc:docChg>
  </pc:docChgLst>
  <pc:docChgLst>
    <pc:chgData name="Laura Dunn" userId="S::laudunn@toh.ca::a1b48991-b855-4e9d-9b46-097d553f086f" providerId="AD" clId="Web-{8240C6F7-4604-FF3A-B099-D19FA6BA5620}"/>
    <pc:docChg chg="addSld modSld sldOrd">
      <pc:chgData name="Laura Dunn" userId="S::laudunn@toh.ca::a1b48991-b855-4e9d-9b46-097d553f086f" providerId="AD" clId="Web-{8240C6F7-4604-FF3A-B099-D19FA6BA5620}" dt="2024-02-16T14:54:03.440" v="13" actId="1076"/>
      <pc:docMkLst>
        <pc:docMk/>
      </pc:docMkLst>
      <pc:sldChg chg="modSp add ord">
        <pc:chgData name="Laura Dunn" userId="S::laudunn@toh.ca::a1b48991-b855-4e9d-9b46-097d553f086f" providerId="AD" clId="Web-{8240C6F7-4604-FF3A-B099-D19FA6BA5620}" dt="2024-02-16T14:54:03.440" v="13" actId="1076"/>
        <pc:sldMkLst>
          <pc:docMk/>
          <pc:sldMk cId="2989216846" sldId="331"/>
        </pc:sldMkLst>
        <pc:spChg chg="mod">
          <ac:chgData name="Laura Dunn" userId="S::laudunn@toh.ca::a1b48991-b855-4e9d-9b46-097d553f086f" providerId="AD" clId="Web-{8240C6F7-4604-FF3A-B099-D19FA6BA5620}" dt="2024-02-16T14:54:03.440" v="13" actId="1076"/>
          <ac:spMkLst>
            <pc:docMk/>
            <pc:sldMk cId="2989216846" sldId="331"/>
            <ac:spMk id="13" creationId="{A6870008-57C8-BB3B-5799-F1ACEC7D06B7}"/>
          </ac:spMkLst>
        </pc:spChg>
      </pc:sldChg>
    </pc:docChg>
  </pc:docChgLst>
  <pc:docChgLst>
    <pc:chgData name="Laura Dunn" userId="a1b48991-b855-4e9d-9b46-097d553f086f" providerId="ADAL" clId="{131A4901-0ED7-403C-A539-C66B0FCC95BE}"/>
    <pc:docChg chg="addSld delSld modSld">
      <pc:chgData name="Laura Dunn" userId="a1b48991-b855-4e9d-9b46-097d553f086f" providerId="ADAL" clId="{131A4901-0ED7-403C-A539-C66B0FCC95BE}" dt="2024-12-02T20:08:51.561" v="1" actId="47"/>
      <pc:docMkLst>
        <pc:docMk/>
      </pc:docMkLst>
      <pc:sldChg chg="add">
        <pc:chgData name="Laura Dunn" userId="a1b48991-b855-4e9d-9b46-097d553f086f" providerId="ADAL" clId="{131A4901-0ED7-403C-A539-C66B0FCC95BE}" dt="2024-12-02T20:08:50.025" v="0"/>
        <pc:sldMkLst>
          <pc:docMk/>
          <pc:sldMk cId="1638391698" sldId="327"/>
        </pc:sldMkLst>
      </pc:sldChg>
      <pc:sldChg chg="del">
        <pc:chgData name="Laura Dunn" userId="a1b48991-b855-4e9d-9b46-097d553f086f" providerId="ADAL" clId="{131A4901-0ED7-403C-A539-C66B0FCC95BE}" dt="2024-12-02T20:08:51.561" v="1" actId="47"/>
        <pc:sldMkLst>
          <pc:docMk/>
          <pc:sldMk cId="2989216846" sldId="33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947369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060979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19967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513844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859502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962681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6979710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1661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475876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37931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2112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23267576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5" y="7508270"/>
            <a:ext cx="6207929" cy="1573888"/>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402">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563728" y="3714574"/>
            <a:ext cx="6644940" cy="2629252"/>
          </a:xfrm>
          <a:prstGeom prst="rect">
            <a:avLst/>
          </a:prstGeom>
          <a:noFill/>
        </p:spPr>
        <p:txBody>
          <a:bodyPr wrap="square">
            <a:spAutoFit/>
          </a:bodyPr>
          <a:lstStyle/>
          <a:p>
            <a:pPr algn="ctr" defTabSz="897427">
              <a:defRPr/>
            </a:pPr>
            <a:r>
              <a:rPr lang="en-CA" sz="5888" dirty="0">
                <a:solidFill>
                  <a:prstClr val="black"/>
                </a:solidFill>
                <a:latin typeface="Calibri"/>
                <a:ea typeface="Open Sans"/>
                <a:cs typeface="Calibri"/>
              </a:rPr>
              <a:t>SLP</a:t>
            </a:r>
          </a:p>
          <a:p>
            <a:pPr algn="ctr" defTabSz="897427">
              <a:defRPr/>
            </a:pPr>
            <a:r>
              <a:rPr lang="en-CA" sz="5888" dirty="0">
                <a:solidFill>
                  <a:prstClr val="black"/>
                </a:solidFill>
                <a:latin typeface="Calibri"/>
                <a:ea typeface="Open Sans"/>
                <a:cs typeface="Calibri"/>
              </a:rPr>
              <a:t>Scope Domains Signs</a:t>
            </a:r>
            <a:endParaRPr lang="en-CA" sz="5888" dirty="0">
              <a:solidFill>
                <a:prstClr val="black"/>
              </a:solidFill>
              <a:latin typeface="Calibri"/>
              <a:ea typeface="Open Sans" panose="020B0606030504020204" pitchFamily="34" charset="0"/>
              <a:cs typeface="Calibri"/>
            </a:endParaRPr>
          </a:p>
          <a:p>
            <a:pPr algn="ctr" defTabSz="899402">
              <a:defRPr/>
            </a:pPr>
            <a:endParaRPr lang="en-US" sz="2360" b="1" dirty="0">
              <a:solidFill>
                <a:srgbClr val="E7E6E6">
                  <a:lumMod val="10000"/>
                </a:srgbClr>
              </a:solidFill>
              <a:latin typeface="Calibri"/>
              <a:ea typeface="+mn-lt"/>
              <a:cs typeface="Calibri" panose="020F0502020204030204"/>
            </a:endParaRPr>
          </a:p>
          <a:p>
            <a:pPr algn="ctr" defTabSz="899402">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1" y="976244"/>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37" y="841416"/>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pic>
        <p:nvPicPr>
          <p:cNvPr id="26" name="Picture 26">
            <a:extLst>
              <a:ext uri="{FF2B5EF4-FFF2-40B4-BE49-F238E27FC236}">
                <a16:creationId xmlns:a16="http://schemas.microsoft.com/office/drawing/2014/main" id="{88F9367D-F497-3550-5F25-45FF35B41C87}"/>
              </a:ext>
            </a:extLst>
          </p:cNvPr>
          <p:cNvPicPr>
            <a:picLocks noChangeAspect="1"/>
          </p:cNvPicPr>
          <p:nvPr/>
        </p:nvPicPr>
        <p:blipFill>
          <a:blip r:embed="rId3"/>
          <a:stretch>
            <a:fillRect/>
          </a:stretch>
        </p:blipFill>
        <p:spPr>
          <a:xfrm>
            <a:off x="187185" y="2078"/>
            <a:ext cx="1126239" cy="1153428"/>
          </a:xfrm>
          <a:prstGeom prst="rect">
            <a:avLst/>
          </a:prstGeom>
        </p:spPr>
      </p:pic>
      <p:pic>
        <p:nvPicPr>
          <p:cNvPr id="8" name="Picture 7">
            <a:extLst>
              <a:ext uri="{FF2B5EF4-FFF2-40B4-BE49-F238E27FC236}">
                <a16:creationId xmlns:a16="http://schemas.microsoft.com/office/drawing/2014/main" id="{5C908B19-0E72-BF3F-8F53-75296EF9F0B6}"/>
              </a:ext>
            </a:extLst>
          </p:cNvPr>
          <p:cNvPicPr>
            <a:picLocks noChangeAspect="1"/>
          </p:cNvPicPr>
          <p:nvPr/>
        </p:nvPicPr>
        <p:blipFill>
          <a:blip r:embed="rId4"/>
          <a:stretch>
            <a:fillRect/>
          </a:stretch>
        </p:blipFill>
        <p:spPr>
          <a:xfrm>
            <a:off x="2282667" y="1703376"/>
            <a:ext cx="672400" cy="672772"/>
          </a:xfrm>
          <a:prstGeom prst="rect">
            <a:avLst/>
          </a:prstGeom>
        </p:spPr>
      </p:pic>
      <p:pic>
        <p:nvPicPr>
          <p:cNvPr id="10" name="Picture 9">
            <a:extLst>
              <a:ext uri="{FF2B5EF4-FFF2-40B4-BE49-F238E27FC236}">
                <a16:creationId xmlns:a16="http://schemas.microsoft.com/office/drawing/2014/main" id="{69AB0216-5E5F-68EB-F3B1-9D46C7533885}"/>
              </a:ext>
            </a:extLst>
          </p:cNvPr>
          <p:cNvPicPr>
            <a:picLocks noChangeAspect="1"/>
          </p:cNvPicPr>
          <p:nvPr/>
        </p:nvPicPr>
        <p:blipFill>
          <a:blip r:embed="rId5"/>
          <a:stretch>
            <a:fillRect/>
          </a:stretch>
        </p:blipFill>
        <p:spPr>
          <a:xfrm>
            <a:off x="2357994" y="3506900"/>
            <a:ext cx="593099" cy="593427"/>
          </a:xfrm>
          <a:prstGeom prst="rect">
            <a:avLst/>
          </a:prstGeom>
        </p:spPr>
      </p:pic>
      <p:pic>
        <p:nvPicPr>
          <p:cNvPr id="11" name="Picture 10">
            <a:extLst>
              <a:ext uri="{FF2B5EF4-FFF2-40B4-BE49-F238E27FC236}">
                <a16:creationId xmlns:a16="http://schemas.microsoft.com/office/drawing/2014/main" id="{485399C8-48C3-FF07-28F6-16287CC092F0}"/>
              </a:ext>
            </a:extLst>
          </p:cNvPr>
          <p:cNvPicPr>
            <a:picLocks noChangeAspect="1"/>
          </p:cNvPicPr>
          <p:nvPr/>
        </p:nvPicPr>
        <p:blipFill>
          <a:blip r:embed="rId6"/>
          <a:stretch>
            <a:fillRect/>
          </a:stretch>
        </p:blipFill>
        <p:spPr>
          <a:xfrm>
            <a:off x="2284890" y="2556178"/>
            <a:ext cx="758819" cy="759239"/>
          </a:xfrm>
          <a:prstGeom prst="rect">
            <a:avLst/>
          </a:prstGeom>
        </p:spPr>
      </p:pic>
      <p:sp>
        <p:nvSpPr>
          <p:cNvPr id="12" name="TextBox 11">
            <a:extLst>
              <a:ext uri="{FF2B5EF4-FFF2-40B4-BE49-F238E27FC236}">
                <a16:creationId xmlns:a16="http://schemas.microsoft.com/office/drawing/2014/main" id="{68873E71-005C-2C94-855A-87E39CF03284}"/>
              </a:ext>
            </a:extLst>
          </p:cNvPr>
          <p:cNvSpPr txBox="1"/>
          <p:nvPr/>
        </p:nvSpPr>
        <p:spPr>
          <a:xfrm>
            <a:off x="2973388" y="1708823"/>
            <a:ext cx="3067049" cy="79136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dirty="0">
                <a:latin typeface="Century Gothic"/>
              </a:rPr>
              <a:t>- Articulation </a:t>
            </a:r>
            <a:endParaRPr lang="en-US" sz="3000" dirty="0">
              <a:latin typeface="Century Gothic"/>
              <a:cs typeface="Calibri"/>
            </a:endParaRPr>
          </a:p>
          <a:p>
            <a:endParaRPr lang="en-US" sz="3000" dirty="0">
              <a:latin typeface="Century Gothic"/>
            </a:endParaRPr>
          </a:p>
          <a:p>
            <a:r>
              <a:rPr lang="en-US" sz="3000" dirty="0">
                <a:latin typeface="Century Gothic"/>
              </a:rPr>
              <a:t>- Dysphagia</a:t>
            </a:r>
            <a:endParaRPr lang="en-US" sz="3000" dirty="0">
              <a:latin typeface="Century Gothic"/>
              <a:cs typeface="Calibri"/>
            </a:endParaRPr>
          </a:p>
          <a:p>
            <a:endParaRPr lang="en-US" sz="3000" dirty="0">
              <a:latin typeface="Century Gothic"/>
            </a:endParaRPr>
          </a:p>
          <a:p>
            <a:r>
              <a:rPr lang="en-US" sz="3000" dirty="0">
                <a:latin typeface="Century Gothic"/>
              </a:rPr>
              <a:t>- Phonology</a:t>
            </a:r>
            <a:endParaRPr lang="en-US" sz="3000" dirty="0">
              <a:latin typeface="Century Gothic"/>
              <a:cs typeface="Calibri"/>
            </a:endParaRPr>
          </a:p>
          <a:p>
            <a:endParaRPr lang="en-US" sz="3000" dirty="0">
              <a:latin typeface="Century Gothic"/>
              <a:cs typeface="Calibri"/>
            </a:endParaRPr>
          </a:p>
          <a:p>
            <a:r>
              <a:rPr lang="en-US" sz="3000" dirty="0">
                <a:latin typeface="Century Gothic"/>
              </a:rPr>
              <a:t>- Language</a:t>
            </a:r>
          </a:p>
          <a:p>
            <a:endParaRPr lang="en-US" sz="3000" dirty="0">
              <a:latin typeface="Century Gothic"/>
              <a:ea typeface="+mn-lt"/>
              <a:cs typeface="+mn-lt"/>
            </a:endParaRPr>
          </a:p>
          <a:p>
            <a:r>
              <a:rPr lang="en-US" sz="3000" dirty="0">
                <a:latin typeface="Century Gothic"/>
                <a:ea typeface="+mn-lt"/>
                <a:cs typeface="+mn-lt"/>
              </a:rPr>
              <a:t>- Cognition</a:t>
            </a:r>
            <a:endParaRPr lang="en-US" sz="3000" dirty="0">
              <a:latin typeface="Century Gothic"/>
            </a:endParaRPr>
          </a:p>
          <a:p>
            <a:endParaRPr lang="en-US" sz="3000" dirty="0">
              <a:latin typeface="Century Gothic"/>
              <a:ea typeface="+mn-lt"/>
              <a:cs typeface="+mn-lt"/>
            </a:endParaRPr>
          </a:p>
          <a:p>
            <a:r>
              <a:rPr lang="en-US" sz="3000" dirty="0">
                <a:latin typeface="Century Gothic"/>
                <a:ea typeface="+mn-lt"/>
                <a:cs typeface="+mn-lt"/>
              </a:rPr>
              <a:t>- Aphasia</a:t>
            </a:r>
          </a:p>
          <a:p>
            <a:endParaRPr lang="en-US" sz="3000" dirty="0">
              <a:latin typeface="Century Gothic"/>
              <a:cs typeface="Calibri"/>
            </a:endParaRPr>
          </a:p>
          <a:p>
            <a:r>
              <a:rPr lang="en-US" sz="3000" dirty="0">
                <a:latin typeface="Century Gothic"/>
                <a:ea typeface="+mn-lt"/>
                <a:cs typeface="+mn-lt"/>
              </a:rPr>
              <a:t>- Fluency</a:t>
            </a:r>
            <a:endParaRPr lang="en-US" sz="3000" dirty="0">
              <a:latin typeface="Century Gothic"/>
            </a:endParaRPr>
          </a:p>
          <a:p>
            <a:endParaRPr lang="en-US" sz="3000" dirty="0">
              <a:latin typeface="Century Gothic"/>
              <a:ea typeface="+mn-lt"/>
              <a:cs typeface="+mn-lt"/>
            </a:endParaRPr>
          </a:p>
          <a:p>
            <a:r>
              <a:rPr lang="en-US" sz="3000" dirty="0">
                <a:latin typeface="Century Gothic"/>
                <a:ea typeface="+mn-lt"/>
                <a:cs typeface="+mn-lt"/>
              </a:rPr>
              <a:t>- Voice</a:t>
            </a:r>
            <a:endParaRPr lang="en-US" sz="3000" dirty="0">
              <a:latin typeface="Century Gothic"/>
              <a:cs typeface="Calibri"/>
            </a:endParaRPr>
          </a:p>
          <a:p>
            <a:endParaRPr lang="en-US" sz="3000" dirty="0">
              <a:latin typeface="Century Gothic"/>
              <a:ea typeface="+mn-lt"/>
              <a:cs typeface="+mn-lt"/>
            </a:endParaRPr>
          </a:p>
          <a:p>
            <a:r>
              <a:rPr lang="en-US" sz="3000" dirty="0">
                <a:latin typeface="Century Gothic"/>
                <a:ea typeface="+mn-lt"/>
                <a:cs typeface="+mn-lt"/>
              </a:rPr>
              <a:t>- AAC</a:t>
            </a:r>
            <a:endParaRPr lang="en-US" sz="3000" dirty="0"/>
          </a:p>
        </p:txBody>
      </p:sp>
      <p:sp>
        <p:nvSpPr>
          <p:cNvPr id="15" name="TextBox 14">
            <a:extLst>
              <a:ext uri="{FF2B5EF4-FFF2-40B4-BE49-F238E27FC236}">
                <a16:creationId xmlns:a16="http://schemas.microsoft.com/office/drawing/2014/main" id="{9304C5A6-F3D0-C734-919F-54F3D7E233FA}"/>
              </a:ext>
            </a:extLst>
          </p:cNvPr>
          <p:cNvSpPr txBox="1"/>
          <p:nvPr/>
        </p:nvSpPr>
        <p:spPr>
          <a:xfrm>
            <a:off x="1097757" y="142683"/>
            <a:ext cx="5900735"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u="sng" dirty="0">
                <a:latin typeface="Century Gothic"/>
              </a:rPr>
              <a:t>SPEECH – LANGUAGE</a:t>
            </a:r>
            <a:endParaRPr lang="en-US" dirty="0">
              <a:latin typeface="Calibri" panose="020F0502020204030204"/>
              <a:cs typeface="Calibri" panose="020F0502020204030204"/>
            </a:endParaRPr>
          </a:p>
          <a:p>
            <a:pPr algn="ctr"/>
            <a:r>
              <a:rPr lang="en-US" sz="4000" b="1" u="sng" dirty="0">
                <a:latin typeface="Century Gothic"/>
              </a:rPr>
              <a:t>PATHOLOGY</a:t>
            </a:r>
          </a:p>
        </p:txBody>
      </p:sp>
      <p:pic>
        <p:nvPicPr>
          <p:cNvPr id="16" name="Picture 15">
            <a:extLst>
              <a:ext uri="{FF2B5EF4-FFF2-40B4-BE49-F238E27FC236}">
                <a16:creationId xmlns:a16="http://schemas.microsoft.com/office/drawing/2014/main" id="{219EA054-96F2-E609-9C81-96C98E1678E7}"/>
              </a:ext>
            </a:extLst>
          </p:cNvPr>
          <p:cNvPicPr>
            <a:picLocks noChangeAspect="1"/>
          </p:cNvPicPr>
          <p:nvPr/>
        </p:nvPicPr>
        <p:blipFill>
          <a:blip r:embed="rId7"/>
          <a:stretch>
            <a:fillRect/>
          </a:stretch>
        </p:blipFill>
        <p:spPr>
          <a:xfrm>
            <a:off x="2261315" y="5421847"/>
            <a:ext cx="524800" cy="525090"/>
          </a:xfrm>
          <a:prstGeom prst="rect">
            <a:avLst/>
          </a:prstGeom>
        </p:spPr>
      </p:pic>
      <p:pic>
        <p:nvPicPr>
          <p:cNvPr id="17" name="Picture 16">
            <a:extLst>
              <a:ext uri="{FF2B5EF4-FFF2-40B4-BE49-F238E27FC236}">
                <a16:creationId xmlns:a16="http://schemas.microsoft.com/office/drawing/2014/main" id="{7CA98122-37CB-DAD0-E110-050A9932F10D}"/>
              </a:ext>
            </a:extLst>
          </p:cNvPr>
          <p:cNvPicPr>
            <a:picLocks noChangeAspect="1"/>
          </p:cNvPicPr>
          <p:nvPr/>
        </p:nvPicPr>
        <p:blipFill>
          <a:blip r:embed="rId8"/>
          <a:stretch>
            <a:fillRect/>
          </a:stretch>
        </p:blipFill>
        <p:spPr>
          <a:xfrm>
            <a:off x="2228692" y="4349614"/>
            <a:ext cx="721392" cy="721791"/>
          </a:xfrm>
          <a:prstGeom prst="rect">
            <a:avLst/>
          </a:prstGeom>
        </p:spPr>
      </p:pic>
      <p:pic>
        <p:nvPicPr>
          <p:cNvPr id="18" name="Picture 17">
            <a:extLst>
              <a:ext uri="{FF2B5EF4-FFF2-40B4-BE49-F238E27FC236}">
                <a16:creationId xmlns:a16="http://schemas.microsoft.com/office/drawing/2014/main" id="{4018FDC7-1DA9-714B-36C5-F83C19873A08}"/>
              </a:ext>
            </a:extLst>
          </p:cNvPr>
          <p:cNvPicPr>
            <a:picLocks noChangeAspect="1"/>
          </p:cNvPicPr>
          <p:nvPr/>
        </p:nvPicPr>
        <p:blipFill>
          <a:blip r:embed="rId9"/>
          <a:stretch>
            <a:fillRect/>
          </a:stretch>
        </p:blipFill>
        <p:spPr>
          <a:xfrm>
            <a:off x="2290526" y="6355655"/>
            <a:ext cx="575542" cy="575860"/>
          </a:xfrm>
          <a:prstGeom prst="rect">
            <a:avLst/>
          </a:prstGeom>
        </p:spPr>
      </p:pic>
      <p:pic>
        <p:nvPicPr>
          <p:cNvPr id="19" name="Picture 18" descr="A black and white logo&#10;&#10;Description automatically generated">
            <a:extLst>
              <a:ext uri="{FF2B5EF4-FFF2-40B4-BE49-F238E27FC236}">
                <a16:creationId xmlns:a16="http://schemas.microsoft.com/office/drawing/2014/main" id="{849CBACA-135F-3337-E333-DAF505DF4E1D}"/>
              </a:ext>
            </a:extLst>
          </p:cNvPr>
          <p:cNvPicPr>
            <a:picLocks noChangeAspect="1"/>
          </p:cNvPicPr>
          <p:nvPr/>
        </p:nvPicPr>
        <p:blipFill>
          <a:blip r:embed="rId10"/>
          <a:stretch>
            <a:fillRect/>
          </a:stretch>
        </p:blipFill>
        <p:spPr>
          <a:xfrm>
            <a:off x="2352359" y="7214096"/>
            <a:ext cx="669998" cy="683869"/>
          </a:xfrm>
          <a:prstGeom prst="rect">
            <a:avLst/>
          </a:prstGeom>
        </p:spPr>
      </p:pic>
      <p:pic>
        <p:nvPicPr>
          <p:cNvPr id="21" name="Picture 20">
            <a:extLst>
              <a:ext uri="{FF2B5EF4-FFF2-40B4-BE49-F238E27FC236}">
                <a16:creationId xmlns:a16="http://schemas.microsoft.com/office/drawing/2014/main" id="{32439B68-A0F4-0F1A-8524-53EF8E0CA841}"/>
              </a:ext>
            </a:extLst>
          </p:cNvPr>
          <p:cNvPicPr>
            <a:picLocks noChangeAspect="1"/>
          </p:cNvPicPr>
          <p:nvPr/>
        </p:nvPicPr>
        <p:blipFill>
          <a:blip r:embed="rId11"/>
          <a:stretch>
            <a:fillRect/>
          </a:stretch>
        </p:blipFill>
        <p:spPr>
          <a:xfrm>
            <a:off x="2346724" y="8018529"/>
            <a:ext cx="627855" cy="628203"/>
          </a:xfrm>
          <a:prstGeom prst="rect">
            <a:avLst/>
          </a:prstGeom>
        </p:spPr>
      </p:pic>
      <p:pic>
        <p:nvPicPr>
          <p:cNvPr id="2" name="Picture 1">
            <a:extLst>
              <a:ext uri="{FF2B5EF4-FFF2-40B4-BE49-F238E27FC236}">
                <a16:creationId xmlns:a16="http://schemas.microsoft.com/office/drawing/2014/main" id="{DE5E2AAC-F08B-88CD-257B-ADF3EE3ECA57}"/>
              </a:ext>
            </a:extLst>
          </p:cNvPr>
          <p:cNvPicPr>
            <a:picLocks noChangeAspect="1"/>
          </p:cNvPicPr>
          <p:nvPr/>
        </p:nvPicPr>
        <p:blipFill>
          <a:blip r:embed="rId12"/>
          <a:stretch>
            <a:fillRect/>
          </a:stretch>
        </p:blipFill>
        <p:spPr>
          <a:xfrm>
            <a:off x="2153366" y="8986166"/>
            <a:ext cx="399829" cy="371475"/>
          </a:xfrm>
          <a:prstGeom prst="rect">
            <a:avLst/>
          </a:prstGeom>
        </p:spPr>
      </p:pic>
      <p:pic>
        <p:nvPicPr>
          <p:cNvPr id="3" name="Picture 2">
            <a:extLst>
              <a:ext uri="{FF2B5EF4-FFF2-40B4-BE49-F238E27FC236}">
                <a16:creationId xmlns:a16="http://schemas.microsoft.com/office/drawing/2014/main" id="{52E2EB65-482E-5948-BB8D-422202025035}"/>
              </a:ext>
            </a:extLst>
          </p:cNvPr>
          <p:cNvPicPr>
            <a:picLocks noChangeAspect="1"/>
          </p:cNvPicPr>
          <p:nvPr/>
        </p:nvPicPr>
        <p:blipFill>
          <a:blip r:embed="rId13"/>
          <a:stretch>
            <a:fillRect/>
          </a:stretch>
        </p:blipFill>
        <p:spPr>
          <a:xfrm>
            <a:off x="2539049" y="9075037"/>
            <a:ext cx="514066" cy="533400"/>
          </a:xfrm>
          <a:prstGeom prst="rect">
            <a:avLst/>
          </a:prstGeom>
        </p:spPr>
      </p:pic>
      <p:pic>
        <p:nvPicPr>
          <p:cNvPr id="4" name="Picture 3">
            <a:extLst>
              <a:ext uri="{FF2B5EF4-FFF2-40B4-BE49-F238E27FC236}">
                <a16:creationId xmlns:a16="http://schemas.microsoft.com/office/drawing/2014/main" id="{8728018C-1026-8970-5E0B-7F554376D547}"/>
              </a:ext>
            </a:extLst>
          </p:cNvPr>
          <p:cNvPicPr>
            <a:picLocks noChangeAspect="1"/>
          </p:cNvPicPr>
          <p:nvPr/>
        </p:nvPicPr>
        <p:blipFill>
          <a:blip r:embed="rId14"/>
          <a:stretch>
            <a:fillRect/>
          </a:stretch>
        </p:blipFill>
        <p:spPr>
          <a:xfrm>
            <a:off x="2088119" y="9433931"/>
            <a:ext cx="399829" cy="371475"/>
          </a:xfrm>
          <a:prstGeom prst="rect">
            <a:avLst/>
          </a:prstGeom>
        </p:spPr>
      </p:pic>
    </p:spTree>
    <p:extLst>
      <p:ext uri="{BB962C8B-B14F-4D97-AF65-F5344CB8AC3E}">
        <p14:creationId xmlns:p14="http://schemas.microsoft.com/office/powerpoint/2010/main" val="3578391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pic>
        <p:nvPicPr>
          <p:cNvPr id="26" name="Picture 26">
            <a:extLst>
              <a:ext uri="{FF2B5EF4-FFF2-40B4-BE49-F238E27FC236}">
                <a16:creationId xmlns:a16="http://schemas.microsoft.com/office/drawing/2014/main" id="{88F9367D-F497-3550-5F25-45FF35B41C87}"/>
              </a:ext>
            </a:extLst>
          </p:cNvPr>
          <p:cNvPicPr>
            <a:picLocks noChangeAspect="1"/>
          </p:cNvPicPr>
          <p:nvPr/>
        </p:nvPicPr>
        <p:blipFill>
          <a:blip r:embed="rId3"/>
          <a:stretch>
            <a:fillRect/>
          </a:stretch>
        </p:blipFill>
        <p:spPr>
          <a:xfrm>
            <a:off x="187185" y="2078"/>
            <a:ext cx="1126239" cy="1153428"/>
          </a:xfrm>
          <a:prstGeom prst="rect">
            <a:avLst/>
          </a:prstGeom>
        </p:spPr>
      </p:pic>
      <p:pic>
        <p:nvPicPr>
          <p:cNvPr id="8" name="Picture 7">
            <a:extLst>
              <a:ext uri="{FF2B5EF4-FFF2-40B4-BE49-F238E27FC236}">
                <a16:creationId xmlns:a16="http://schemas.microsoft.com/office/drawing/2014/main" id="{5C908B19-0E72-BF3F-8F53-75296EF9F0B6}"/>
              </a:ext>
            </a:extLst>
          </p:cNvPr>
          <p:cNvPicPr>
            <a:picLocks noChangeAspect="1"/>
          </p:cNvPicPr>
          <p:nvPr/>
        </p:nvPicPr>
        <p:blipFill>
          <a:blip r:embed="rId4"/>
          <a:stretch>
            <a:fillRect/>
          </a:stretch>
        </p:blipFill>
        <p:spPr>
          <a:xfrm>
            <a:off x="2080260" y="2351434"/>
            <a:ext cx="672400" cy="672772"/>
          </a:xfrm>
          <a:prstGeom prst="rect">
            <a:avLst/>
          </a:prstGeom>
        </p:spPr>
      </p:pic>
      <p:pic>
        <p:nvPicPr>
          <p:cNvPr id="10" name="Picture 9">
            <a:extLst>
              <a:ext uri="{FF2B5EF4-FFF2-40B4-BE49-F238E27FC236}">
                <a16:creationId xmlns:a16="http://schemas.microsoft.com/office/drawing/2014/main" id="{69AB0216-5E5F-68EB-F3B1-9D46C7533885}"/>
              </a:ext>
            </a:extLst>
          </p:cNvPr>
          <p:cNvPicPr>
            <a:picLocks noChangeAspect="1"/>
          </p:cNvPicPr>
          <p:nvPr/>
        </p:nvPicPr>
        <p:blipFill>
          <a:blip r:embed="rId5"/>
          <a:stretch>
            <a:fillRect/>
          </a:stretch>
        </p:blipFill>
        <p:spPr>
          <a:xfrm>
            <a:off x="2209562" y="3250377"/>
            <a:ext cx="593099" cy="593427"/>
          </a:xfrm>
          <a:prstGeom prst="rect">
            <a:avLst/>
          </a:prstGeom>
        </p:spPr>
      </p:pic>
      <p:pic>
        <p:nvPicPr>
          <p:cNvPr id="11" name="Picture 10">
            <a:extLst>
              <a:ext uri="{FF2B5EF4-FFF2-40B4-BE49-F238E27FC236}">
                <a16:creationId xmlns:a16="http://schemas.microsoft.com/office/drawing/2014/main" id="{485399C8-48C3-FF07-28F6-16287CC092F0}"/>
              </a:ext>
            </a:extLst>
          </p:cNvPr>
          <p:cNvPicPr>
            <a:picLocks noChangeAspect="1"/>
          </p:cNvPicPr>
          <p:nvPr/>
        </p:nvPicPr>
        <p:blipFill>
          <a:blip r:embed="rId6"/>
          <a:stretch>
            <a:fillRect/>
          </a:stretch>
        </p:blipFill>
        <p:spPr>
          <a:xfrm>
            <a:off x="2028508" y="4095315"/>
            <a:ext cx="758819" cy="759239"/>
          </a:xfrm>
          <a:prstGeom prst="rect">
            <a:avLst/>
          </a:prstGeom>
        </p:spPr>
      </p:pic>
      <p:sp>
        <p:nvSpPr>
          <p:cNvPr id="12" name="TextBox 11">
            <a:extLst>
              <a:ext uri="{FF2B5EF4-FFF2-40B4-BE49-F238E27FC236}">
                <a16:creationId xmlns:a16="http://schemas.microsoft.com/office/drawing/2014/main" id="{68873E71-005C-2C94-855A-87E39CF03284}"/>
              </a:ext>
            </a:extLst>
          </p:cNvPr>
          <p:cNvSpPr txBox="1"/>
          <p:nvPr/>
        </p:nvSpPr>
        <p:spPr>
          <a:xfrm>
            <a:off x="2811462" y="1452300"/>
            <a:ext cx="3148012" cy="79406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dirty="0">
                <a:latin typeface="Century Gothic"/>
              </a:rPr>
              <a:t>- </a:t>
            </a:r>
            <a:r>
              <a:rPr lang="en-US" sz="3000" dirty="0" err="1">
                <a:latin typeface="Century Gothic"/>
              </a:rPr>
              <a:t>Suppléance</a:t>
            </a:r>
            <a:r>
              <a:rPr lang="en-US" sz="3000" dirty="0">
                <a:latin typeface="Century Gothic"/>
              </a:rPr>
              <a:t> </a:t>
            </a:r>
            <a:endParaRPr lang="en-US" sz="3000" dirty="0">
              <a:latin typeface="Century Gothic"/>
              <a:cs typeface="Calibri"/>
            </a:endParaRPr>
          </a:p>
          <a:p>
            <a:endParaRPr lang="en-US" sz="3000" dirty="0">
              <a:latin typeface="Century Gothic"/>
            </a:endParaRPr>
          </a:p>
          <a:p>
            <a:r>
              <a:rPr lang="en-US" sz="3000" dirty="0">
                <a:latin typeface="Century Gothic"/>
              </a:rPr>
              <a:t>- Articulation</a:t>
            </a:r>
            <a:endParaRPr lang="en-US" sz="3000" dirty="0">
              <a:latin typeface="Century Gothic"/>
              <a:cs typeface="Calibri"/>
            </a:endParaRPr>
          </a:p>
          <a:p>
            <a:endParaRPr lang="en-US" sz="3000" dirty="0">
              <a:latin typeface="Century Gothic"/>
            </a:endParaRPr>
          </a:p>
          <a:p>
            <a:r>
              <a:rPr lang="en-US" sz="3000" dirty="0">
                <a:latin typeface="Century Gothic"/>
              </a:rPr>
              <a:t>- </a:t>
            </a:r>
            <a:r>
              <a:rPr lang="en-US" sz="3000" dirty="0" err="1">
                <a:latin typeface="Century Gothic"/>
              </a:rPr>
              <a:t>Phonologie</a:t>
            </a:r>
            <a:endParaRPr lang="en-US" sz="3000" dirty="0">
              <a:latin typeface="Century Gothic"/>
              <a:cs typeface="Calibri"/>
            </a:endParaRPr>
          </a:p>
          <a:p>
            <a:endParaRPr lang="en-US" sz="3000" dirty="0">
              <a:latin typeface="Century Gothic"/>
              <a:cs typeface="Calibri"/>
            </a:endParaRPr>
          </a:p>
          <a:p>
            <a:r>
              <a:rPr lang="en-US" sz="3000" dirty="0">
                <a:latin typeface="Century Gothic"/>
              </a:rPr>
              <a:t>- </a:t>
            </a:r>
            <a:r>
              <a:rPr lang="en-US" sz="3000" dirty="0" err="1">
                <a:latin typeface="Century Gothic"/>
              </a:rPr>
              <a:t>Dysphagie</a:t>
            </a:r>
            <a:endParaRPr lang="en-US" sz="3000" dirty="0">
              <a:latin typeface="Century Gothic"/>
            </a:endParaRPr>
          </a:p>
          <a:p>
            <a:endParaRPr lang="en-US" sz="3000" dirty="0">
              <a:latin typeface="Century Gothic"/>
              <a:ea typeface="+mn-lt"/>
              <a:cs typeface="+mn-lt"/>
            </a:endParaRPr>
          </a:p>
          <a:p>
            <a:r>
              <a:rPr lang="en-US" sz="3000" dirty="0">
                <a:latin typeface="Century Gothic"/>
                <a:ea typeface="+mn-lt"/>
                <a:cs typeface="+mn-lt"/>
              </a:rPr>
              <a:t>- Cognition</a:t>
            </a:r>
            <a:endParaRPr lang="en-US" sz="3000" dirty="0">
              <a:latin typeface="Century Gothic"/>
            </a:endParaRPr>
          </a:p>
          <a:p>
            <a:endParaRPr lang="en-US" sz="3000" dirty="0">
              <a:latin typeface="Century Gothic"/>
              <a:ea typeface="+mn-lt"/>
              <a:cs typeface="+mn-lt"/>
            </a:endParaRPr>
          </a:p>
          <a:p>
            <a:r>
              <a:rPr lang="en-US" sz="3000" dirty="0">
                <a:latin typeface="Century Gothic"/>
                <a:ea typeface="+mn-lt"/>
                <a:cs typeface="+mn-lt"/>
              </a:rPr>
              <a:t>- </a:t>
            </a:r>
            <a:r>
              <a:rPr lang="en-US" sz="3000" dirty="0" err="1">
                <a:latin typeface="Century Gothic"/>
                <a:ea typeface="+mn-lt"/>
                <a:cs typeface="+mn-lt"/>
              </a:rPr>
              <a:t>Langage</a:t>
            </a:r>
            <a:endParaRPr lang="en-US" sz="3000" dirty="0">
              <a:latin typeface="Century Gothic"/>
              <a:ea typeface="+mn-lt"/>
              <a:cs typeface="+mn-lt"/>
            </a:endParaRPr>
          </a:p>
          <a:p>
            <a:endParaRPr lang="en-US" sz="3000" dirty="0">
              <a:latin typeface="Century Gothic"/>
              <a:cs typeface="Calibri"/>
            </a:endParaRPr>
          </a:p>
          <a:p>
            <a:r>
              <a:rPr lang="en-US" sz="3000" dirty="0">
                <a:latin typeface="Century Gothic"/>
                <a:ea typeface="+mn-lt"/>
                <a:cs typeface="+mn-lt"/>
              </a:rPr>
              <a:t>- </a:t>
            </a:r>
            <a:r>
              <a:rPr lang="en-US" sz="3000" dirty="0" err="1">
                <a:latin typeface="Century Gothic"/>
                <a:ea typeface="+mn-lt"/>
                <a:cs typeface="+mn-lt"/>
              </a:rPr>
              <a:t>Aphasie</a:t>
            </a:r>
            <a:endParaRPr lang="en-US" sz="3000" dirty="0">
              <a:latin typeface="Century Gothic"/>
            </a:endParaRPr>
          </a:p>
          <a:p>
            <a:endParaRPr lang="en-US" sz="3000" dirty="0">
              <a:latin typeface="Century Gothic"/>
              <a:ea typeface="+mn-lt"/>
              <a:cs typeface="+mn-lt"/>
            </a:endParaRPr>
          </a:p>
          <a:p>
            <a:r>
              <a:rPr lang="en-US" sz="3000" dirty="0">
                <a:latin typeface="Century Gothic"/>
                <a:ea typeface="+mn-lt"/>
                <a:cs typeface="+mn-lt"/>
              </a:rPr>
              <a:t>- </a:t>
            </a:r>
            <a:r>
              <a:rPr lang="en-US" sz="3000" dirty="0" err="1">
                <a:latin typeface="Century Gothic"/>
                <a:ea typeface="+mn-lt"/>
                <a:cs typeface="+mn-lt"/>
              </a:rPr>
              <a:t>Fluidité</a:t>
            </a:r>
            <a:endParaRPr lang="en-US" sz="3000" dirty="0">
              <a:latin typeface="Century Gothic"/>
            </a:endParaRPr>
          </a:p>
          <a:p>
            <a:endParaRPr lang="en-US" sz="3000" dirty="0">
              <a:latin typeface="Century Gothic"/>
              <a:ea typeface="+mn-lt"/>
              <a:cs typeface="+mn-lt"/>
            </a:endParaRPr>
          </a:p>
          <a:p>
            <a:r>
              <a:rPr lang="en-US" sz="3000" dirty="0">
                <a:latin typeface="Century Gothic"/>
                <a:ea typeface="+mn-lt"/>
                <a:cs typeface="+mn-lt"/>
              </a:rPr>
              <a:t>- Voix</a:t>
            </a:r>
            <a:endParaRPr lang="en-US" sz="3000" dirty="0"/>
          </a:p>
        </p:txBody>
      </p:sp>
      <p:sp>
        <p:nvSpPr>
          <p:cNvPr id="15" name="TextBox 14">
            <a:extLst>
              <a:ext uri="{FF2B5EF4-FFF2-40B4-BE49-F238E27FC236}">
                <a16:creationId xmlns:a16="http://schemas.microsoft.com/office/drawing/2014/main" id="{9304C5A6-F3D0-C734-919F-54F3D7E233FA}"/>
              </a:ext>
            </a:extLst>
          </p:cNvPr>
          <p:cNvSpPr txBox="1"/>
          <p:nvPr/>
        </p:nvSpPr>
        <p:spPr>
          <a:xfrm>
            <a:off x="1866901" y="142683"/>
            <a:ext cx="409257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u="sng" dirty="0">
                <a:latin typeface="Century Gothic"/>
              </a:rPr>
              <a:t>ORTHOPHONIE</a:t>
            </a:r>
            <a:endParaRPr lang="en-US" sz="4000" dirty="0"/>
          </a:p>
        </p:txBody>
      </p:sp>
      <p:pic>
        <p:nvPicPr>
          <p:cNvPr id="16" name="Picture 15">
            <a:extLst>
              <a:ext uri="{FF2B5EF4-FFF2-40B4-BE49-F238E27FC236}">
                <a16:creationId xmlns:a16="http://schemas.microsoft.com/office/drawing/2014/main" id="{219EA054-96F2-E609-9C81-96C98E1678E7}"/>
              </a:ext>
            </a:extLst>
          </p:cNvPr>
          <p:cNvPicPr>
            <a:picLocks noChangeAspect="1"/>
          </p:cNvPicPr>
          <p:nvPr/>
        </p:nvPicPr>
        <p:blipFill>
          <a:blip r:embed="rId7"/>
          <a:stretch>
            <a:fillRect/>
          </a:stretch>
        </p:blipFill>
        <p:spPr>
          <a:xfrm>
            <a:off x="2112883" y="5165324"/>
            <a:ext cx="524800" cy="525090"/>
          </a:xfrm>
          <a:prstGeom prst="rect">
            <a:avLst/>
          </a:prstGeom>
        </p:spPr>
      </p:pic>
      <p:pic>
        <p:nvPicPr>
          <p:cNvPr id="17" name="Picture 16">
            <a:extLst>
              <a:ext uri="{FF2B5EF4-FFF2-40B4-BE49-F238E27FC236}">
                <a16:creationId xmlns:a16="http://schemas.microsoft.com/office/drawing/2014/main" id="{7CA98122-37CB-DAD0-E110-050A9932F10D}"/>
              </a:ext>
            </a:extLst>
          </p:cNvPr>
          <p:cNvPicPr>
            <a:picLocks noChangeAspect="1"/>
          </p:cNvPicPr>
          <p:nvPr/>
        </p:nvPicPr>
        <p:blipFill>
          <a:blip r:embed="rId8"/>
          <a:stretch>
            <a:fillRect/>
          </a:stretch>
        </p:blipFill>
        <p:spPr>
          <a:xfrm>
            <a:off x="2080260" y="5915754"/>
            <a:ext cx="721392" cy="721791"/>
          </a:xfrm>
          <a:prstGeom prst="rect">
            <a:avLst/>
          </a:prstGeom>
        </p:spPr>
      </p:pic>
      <p:pic>
        <p:nvPicPr>
          <p:cNvPr id="18" name="Picture 17">
            <a:extLst>
              <a:ext uri="{FF2B5EF4-FFF2-40B4-BE49-F238E27FC236}">
                <a16:creationId xmlns:a16="http://schemas.microsoft.com/office/drawing/2014/main" id="{4018FDC7-1DA9-714B-36C5-F83C19873A08}"/>
              </a:ext>
            </a:extLst>
          </p:cNvPr>
          <p:cNvPicPr>
            <a:picLocks noChangeAspect="1"/>
          </p:cNvPicPr>
          <p:nvPr/>
        </p:nvPicPr>
        <p:blipFill>
          <a:blip r:embed="rId9"/>
          <a:stretch>
            <a:fillRect/>
          </a:stretch>
        </p:blipFill>
        <p:spPr>
          <a:xfrm>
            <a:off x="2115106" y="6949708"/>
            <a:ext cx="575542" cy="575860"/>
          </a:xfrm>
          <a:prstGeom prst="rect">
            <a:avLst/>
          </a:prstGeom>
        </p:spPr>
      </p:pic>
      <p:pic>
        <p:nvPicPr>
          <p:cNvPr id="19" name="Picture 18" descr="A black and white logo&#10;&#10;Description automatically generated">
            <a:extLst>
              <a:ext uri="{FF2B5EF4-FFF2-40B4-BE49-F238E27FC236}">
                <a16:creationId xmlns:a16="http://schemas.microsoft.com/office/drawing/2014/main" id="{849CBACA-135F-3337-E333-DAF505DF4E1D}"/>
              </a:ext>
            </a:extLst>
          </p:cNvPr>
          <p:cNvPicPr>
            <a:picLocks noChangeAspect="1"/>
          </p:cNvPicPr>
          <p:nvPr/>
        </p:nvPicPr>
        <p:blipFill>
          <a:blip r:embed="rId10"/>
          <a:stretch>
            <a:fillRect/>
          </a:stretch>
        </p:blipFill>
        <p:spPr>
          <a:xfrm>
            <a:off x="2028508" y="7794647"/>
            <a:ext cx="669998" cy="683869"/>
          </a:xfrm>
          <a:prstGeom prst="rect">
            <a:avLst/>
          </a:prstGeom>
        </p:spPr>
      </p:pic>
      <p:pic>
        <p:nvPicPr>
          <p:cNvPr id="21" name="Picture 20">
            <a:extLst>
              <a:ext uri="{FF2B5EF4-FFF2-40B4-BE49-F238E27FC236}">
                <a16:creationId xmlns:a16="http://schemas.microsoft.com/office/drawing/2014/main" id="{32439B68-A0F4-0F1A-8524-53EF8E0CA841}"/>
              </a:ext>
            </a:extLst>
          </p:cNvPr>
          <p:cNvPicPr>
            <a:picLocks noChangeAspect="1"/>
          </p:cNvPicPr>
          <p:nvPr/>
        </p:nvPicPr>
        <p:blipFill>
          <a:blip r:embed="rId11"/>
          <a:stretch>
            <a:fillRect/>
          </a:stretch>
        </p:blipFill>
        <p:spPr>
          <a:xfrm>
            <a:off x="2184798" y="8666587"/>
            <a:ext cx="627855" cy="628203"/>
          </a:xfrm>
          <a:prstGeom prst="rect">
            <a:avLst/>
          </a:prstGeom>
        </p:spPr>
      </p:pic>
      <p:pic>
        <p:nvPicPr>
          <p:cNvPr id="25" name="Picture 24">
            <a:extLst>
              <a:ext uri="{FF2B5EF4-FFF2-40B4-BE49-F238E27FC236}">
                <a16:creationId xmlns:a16="http://schemas.microsoft.com/office/drawing/2014/main" id="{9D24C5CA-5AD6-D355-E0A7-EC10FDB46EEB}"/>
              </a:ext>
            </a:extLst>
          </p:cNvPr>
          <p:cNvPicPr>
            <a:picLocks noChangeAspect="1"/>
          </p:cNvPicPr>
          <p:nvPr/>
        </p:nvPicPr>
        <p:blipFill>
          <a:blip r:embed="rId12"/>
          <a:stretch>
            <a:fillRect/>
          </a:stretch>
        </p:blipFill>
        <p:spPr>
          <a:xfrm>
            <a:off x="1937465" y="1357983"/>
            <a:ext cx="399829" cy="371475"/>
          </a:xfrm>
          <a:prstGeom prst="rect">
            <a:avLst/>
          </a:prstGeom>
        </p:spPr>
      </p:pic>
      <p:pic>
        <p:nvPicPr>
          <p:cNvPr id="33" name="Picture 32">
            <a:extLst>
              <a:ext uri="{FF2B5EF4-FFF2-40B4-BE49-F238E27FC236}">
                <a16:creationId xmlns:a16="http://schemas.microsoft.com/office/drawing/2014/main" id="{294407FE-13FA-8AA2-E314-D220E5848301}"/>
              </a:ext>
            </a:extLst>
          </p:cNvPr>
          <p:cNvPicPr>
            <a:picLocks noChangeAspect="1"/>
          </p:cNvPicPr>
          <p:nvPr/>
        </p:nvPicPr>
        <p:blipFill>
          <a:blip r:embed="rId13"/>
          <a:stretch>
            <a:fillRect/>
          </a:stretch>
        </p:blipFill>
        <p:spPr>
          <a:xfrm>
            <a:off x="2323149" y="1446854"/>
            <a:ext cx="514066" cy="533400"/>
          </a:xfrm>
          <a:prstGeom prst="rect">
            <a:avLst/>
          </a:prstGeom>
        </p:spPr>
      </p:pic>
      <p:pic>
        <p:nvPicPr>
          <p:cNvPr id="36" name="Picture 35">
            <a:extLst>
              <a:ext uri="{FF2B5EF4-FFF2-40B4-BE49-F238E27FC236}">
                <a16:creationId xmlns:a16="http://schemas.microsoft.com/office/drawing/2014/main" id="{12A5C4DB-1AF8-C470-A351-E430237233FE}"/>
              </a:ext>
            </a:extLst>
          </p:cNvPr>
          <p:cNvPicPr>
            <a:picLocks noChangeAspect="1"/>
          </p:cNvPicPr>
          <p:nvPr/>
        </p:nvPicPr>
        <p:blipFill>
          <a:blip r:embed="rId14"/>
          <a:stretch>
            <a:fillRect/>
          </a:stretch>
        </p:blipFill>
        <p:spPr>
          <a:xfrm>
            <a:off x="1872219" y="1805748"/>
            <a:ext cx="399829" cy="371475"/>
          </a:xfrm>
          <a:prstGeom prst="rect">
            <a:avLst/>
          </a:prstGeom>
        </p:spPr>
      </p:pic>
    </p:spTree>
    <p:extLst>
      <p:ext uri="{BB962C8B-B14F-4D97-AF65-F5344CB8AC3E}">
        <p14:creationId xmlns:p14="http://schemas.microsoft.com/office/powerpoint/2010/main" val="37895092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Props1.xml><?xml version="1.0" encoding="utf-8"?>
<ds:datastoreItem xmlns:ds="http://schemas.openxmlformats.org/officeDocument/2006/customXml" ds:itemID="{5A34440D-598F-440F-85D3-22FBA7D1A990}">
  <ds:schemaRefs>
    <ds:schemaRef ds:uri="http://schemas.microsoft.com/sharepoint/v3/contenttype/forms"/>
  </ds:schemaRefs>
</ds:datastoreItem>
</file>

<file path=customXml/itemProps2.xml><?xml version="1.0" encoding="utf-8"?>
<ds:datastoreItem xmlns:ds="http://schemas.openxmlformats.org/officeDocument/2006/customXml" ds:itemID="{43033EFC-BF44-490C-880A-B336ABFCF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FFDA4B-7E19-4E25-B921-4C18C9F48627}">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136</Words>
  <Application>Microsoft Office PowerPoint</Application>
  <PresentationFormat>Custom</PresentationFormat>
  <Paragraphs>42</Paragraphs>
  <Slides>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Arial</vt:lpstr>
      <vt:lpstr>Calibri</vt:lpstr>
      <vt:lpstr>Calibri Light</vt:lpstr>
      <vt:lpstr>Century Gothic</vt:lpstr>
      <vt:lpstr>Office Theme</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123</cp:revision>
  <dcterms:created xsi:type="dcterms:W3CDTF">2023-02-10T20:27:58Z</dcterms:created>
  <dcterms:modified xsi:type="dcterms:W3CDTF">2024-12-02T20:08:55Z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