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96" r:id="rId5"/>
  </p:sldMasterIdLst>
  <p:notesMasterIdLst>
    <p:notesMasterId r:id="rId9"/>
  </p:notesMasterIdLst>
  <p:sldIdLst>
    <p:sldId id="327" r:id="rId6"/>
    <p:sldId id="257" r:id="rId7"/>
    <p:sldId id="290" r:id="rId8"/>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7AE95A-97CB-A0A1-EB3E-52C9F96AF52E}" name="Anna McElcheran" initials="AM" userId="S::amcelcheran@bruyere.org::271408d7-754f-4f83-8cf4-d8ddb707ea5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064DA5-0A13-40CE-91DB-91CB115BD49D}" v="1" dt="2024-12-02T20:00:52.9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1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75C63BE7-3F16-ACCD-07D4-BCD67D9C9EEF}"/>
    <pc:docChg chg="addSld modSld sldOrd addMainMaster">
      <pc:chgData name="Laura Dunn" userId="S::laudunn@toh.ca::a1b48991-b855-4e9d-9b46-097d553f086f" providerId="AD" clId="Web-{75C63BE7-3F16-ACCD-07D4-BCD67D9C9EEF}" dt="2024-02-16T14:48:45.732" v="5"/>
      <pc:docMkLst>
        <pc:docMk/>
      </pc:docMkLst>
      <pc:sldChg chg="modSp add ord">
        <pc:chgData name="Laura Dunn" userId="S::laudunn@toh.ca::a1b48991-b855-4e9d-9b46-097d553f086f" providerId="AD" clId="Web-{75C63BE7-3F16-ACCD-07D4-BCD67D9C9EEF}" dt="2024-02-16T14:48:45.732" v="5"/>
        <pc:sldMkLst>
          <pc:docMk/>
          <pc:sldMk cId="2989216846" sldId="291"/>
        </pc:sldMkLst>
        <pc:spChg chg="mod">
          <ac:chgData name="Laura Dunn" userId="S::laudunn@toh.ca::a1b48991-b855-4e9d-9b46-097d553f086f" providerId="AD" clId="Web-{75C63BE7-3F16-ACCD-07D4-BCD67D9C9EEF}" dt="2024-02-16T14:29:45.286" v="4" actId="1076"/>
          <ac:spMkLst>
            <pc:docMk/>
            <pc:sldMk cId="2989216846" sldId="291"/>
            <ac:spMk id="13" creationId="{A6870008-57C8-BB3B-5799-F1ACEC7D06B7}"/>
          </ac:spMkLst>
        </pc:spChg>
        <pc:picChg chg="mod">
          <ac:chgData name="Laura Dunn" userId="S::laudunn@toh.ca::a1b48991-b855-4e9d-9b46-097d553f086f" providerId="AD" clId="Web-{75C63BE7-3F16-ACCD-07D4-BCD67D9C9EEF}" dt="2024-02-16T14:29:37.458" v="3" actId="1076"/>
          <ac:picMkLst>
            <pc:docMk/>
            <pc:sldMk cId="2989216846" sldId="291"/>
            <ac:picMk id="11" creationId="{98A2A019-BE29-0455-AEE3-1A9A685D247F}"/>
          </ac:picMkLst>
        </pc:picChg>
      </pc:sldChg>
      <pc:sldMasterChg chg="add addSldLayout">
        <pc:chgData name="Laura Dunn" userId="S::laudunn@toh.ca::a1b48991-b855-4e9d-9b46-097d553f086f" providerId="AD" clId="Web-{75C63BE7-3F16-ACCD-07D4-BCD67D9C9EEF}" dt="2024-02-16T14:29:20.192" v="0"/>
        <pc:sldMasterMkLst>
          <pc:docMk/>
          <pc:sldMasterMk cId="2612415189" sldId="2147483672"/>
        </pc:sldMasterMkLst>
        <pc:sldLayoutChg chg="add">
          <pc:chgData name="Laura Dunn" userId="S::laudunn@toh.ca::a1b48991-b855-4e9d-9b46-097d553f086f" providerId="AD" clId="Web-{75C63BE7-3F16-ACCD-07D4-BCD67D9C9EEF}" dt="2024-02-16T14:29:20.192" v="0"/>
          <pc:sldLayoutMkLst>
            <pc:docMk/>
            <pc:sldMasterMk cId="2612415189" sldId="2147483672"/>
            <pc:sldLayoutMk cId="2355928783" sldId="2147483674"/>
          </pc:sldLayoutMkLst>
        </pc:sldLayoutChg>
      </pc:sldMasterChg>
    </pc:docChg>
  </pc:docChgLst>
  <pc:docChgLst>
    <pc:chgData name="Laura Dunn" userId="S::laudunn@toh.ca::a1b48991-b855-4e9d-9b46-097d553f086f" providerId="AD" clId="Web-{4B7D5C2C-34E8-C225-1091-5DF39A33312A}"/>
    <pc:docChg chg="modSld sldOrd">
      <pc:chgData name="Laura Dunn" userId="S::laudunn@toh.ca::a1b48991-b855-4e9d-9b46-097d553f086f" providerId="AD" clId="Web-{4B7D5C2C-34E8-C225-1091-5DF39A33312A}" dt="2024-02-16T14:49:29.373" v="25" actId="20577"/>
      <pc:docMkLst>
        <pc:docMk/>
      </pc:docMkLst>
      <pc:sldChg chg="modSp ord">
        <pc:chgData name="Laura Dunn" userId="S::laudunn@toh.ca::a1b48991-b855-4e9d-9b46-097d553f086f" providerId="AD" clId="Web-{4B7D5C2C-34E8-C225-1091-5DF39A33312A}" dt="2024-02-16T14:49:29.373" v="25" actId="20577"/>
        <pc:sldMkLst>
          <pc:docMk/>
          <pc:sldMk cId="2989216846" sldId="291"/>
        </pc:sldMkLst>
        <pc:spChg chg="mod">
          <ac:chgData name="Laura Dunn" userId="S::laudunn@toh.ca::a1b48991-b855-4e9d-9b46-097d553f086f" providerId="AD" clId="Web-{4B7D5C2C-34E8-C225-1091-5DF39A33312A}" dt="2024-02-16T14:49:29.373" v="25" actId="20577"/>
          <ac:spMkLst>
            <pc:docMk/>
            <pc:sldMk cId="2989216846" sldId="291"/>
            <ac:spMk id="13" creationId="{A6870008-57C8-BB3B-5799-F1ACEC7D06B7}"/>
          </ac:spMkLst>
        </pc:spChg>
      </pc:sldChg>
    </pc:docChg>
  </pc:docChgLst>
  <pc:docChgLst>
    <pc:chgData name="Laura Dunn" userId="S::laudunn@toh.ca::a1b48991-b855-4e9d-9b46-097d553f086f" providerId="AD" clId="Web-{553C9D28-DA53-3727-6877-D0A90B7D15E9}"/>
    <pc:docChg chg="modSld">
      <pc:chgData name="Laura Dunn" userId="S::laudunn@toh.ca::a1b48991-b855-4e9d-9b46-097d553f086f" providerId="AD" clId="Web-{553C9D28-DA53-3727-6877-D0A90B7D15E9}" dt="2024-02-16T15:08:35.865" v="9" actId="1076"/>
      <pc:docMkLst>
        <pc:docMk/>
      </pc:docMkLst>
      <pc:sldChg chg="modSp">
        <pc:chgData name="Laura Dunn" userId="S::laudunn@toh.ca::a1b48991-b855-4e9d-9b46-097d553f086f" providerId="AD" clId="Web-{553C9D28-DA53-3727-6877-D0A90B7D15E9}" dt="2024-02-16T15:08:35.865" v="9" actId="1076"/>
        <pc:sldMkLst>
          <pc:docMk/>
          <pc:sldMk cId="2989216846" sldId="291"/>
        </pc:sldMkLst>
        <pc:spChg chg="mod">
          <ac:chgData name="Laura Dunn" userId="S::laudunn@toh.ca::a1b48991-b855-4e9d-9b46-097d553f086f" providerId="AD" clId="Web-{553C9D28-DA53-3727-6877-D0A90B7D15E9}" dt="2024-02-16T15:08:12.881" v="4" actId="20577"/>
          <ac:spMkLst>
            <pc:docMk/>
            <pc:sldMk cId="2989216846" sldId="291"/>
            <ac:spMk id="13" creationId="{A6870008-57C8-BB3B-5799-F1ACEC7D06B7}"/>
          </ac:spMkLst>
        </pc:spChg>
        <pc:spChg chg="mod">
          <ac:chgData name="Laura Dunn" userId="S::laudunn@toh.ca::a1b48991-b855-4e9d-9b46-097d553f086f" providerId="AD" clId="Web-{553C9D28-DA53-3727-6877-D0A90B7D15E9}" dt="2024-02-16T15:08:35.865" v="9" actId="1076"/>
          <ac:spMkLst>
            <pc:docMk/>
            <pc:sldMk cId="2989216846" sldId="291"/>
            <ac:spMk id="14" creationId="{B8F0E10C-0B93-8AC6-6AA6-4A72A1327D2A}"/>
          </ac:spMkLst>
        </pc:spChg>
      </pc:sldChg>
    </pc:docChg>
  </pc:docChgLst>
  <pc:docChgLst>
    <pc:chgData name="Laura Dunn" userId="a1b48991-b855-4e9d-9b46-097d553f086f" providerId="ADAL" clId="{E5064DA5-0A13-40CE-91DB-91CB115BD49D}"/>
    <pc:docChg chg="addSld delSld modSld delMainMaster">
      <pc:chgData name="Laura Dunn" userId="a1b48991-b855-4e9d-9b46-097d553f086f" providerId="ADAL" clId="{E5064DA5-0A13-40CE-91DB-91CB115BD49D}" dt="2024-12-02T20:00:54.564" v="1" actId="47"/>
      <pc:docMkLst>
        <pc:docMk/>
      </pc:docMkLst>
      <pc:sldChg chg="del">
        <pc:chgData name="Laura Dunn" userId="a1b48991-b855-4e9d-9b46-097d553f086f" providerId="ADAL" clId="{E5064DA5-0A13-40CE-91DB-91CB115BD49D}" dt="2024-12-02T20:00:54.564" v="1" actId="47"/>
        <pc:sldMkLst>
          <pc:docMk/>
          <pc:sldMk cId="2989216846" sldId="291"/>
        </pc:sldMkLst>
      </pc:sldChg>
      <pc:sldChg chg="add">
        <pc:chgData name="Laura Dunn" userId="a1b48991-b855-4e9d-9b46-097d553f086f" providerId="ADAL" clId="{E5064DA5-0A13-40CE-91DB-91CB115BD49D}" dt="2024-12-02T20:00:52.899" v="0"/>
        <pc:sldMkLst>
          <pc:docMk/>
          <pc:sldMk cId="1638391698" sldId="327"/>
        </pc:sldMkLst>
      </pc:sldChg>
      <pc:sldMasterChg chg="del delSldLayout">
        <pc:chgData name="Laura Dunn" userId="a1b48991-b855-4e9d-9b46-097d553f086f" providerId="ADAL" clId="{E5064DA5-0A13-40CE-91DB-91CB115BD49D}" dt="2024-12-02T20:00:54.564" v="1" actId="47"/>
        <pc:sldMasterMkLst>
          <pc:docMk/>
          <pc:sldMasterMk cId="2612415189" sldId="2147483672"/>
        </pc:sldMasterMkLst>
        <pc:sldLayoutChg chg="del">
          <pc:chgData name="Laura Dunn" userId="a1b48991-b855-4e9d-9b46-097d553f086f" providerId="ADAL" clId="{E5064DA5-0A13-40CE-91DB-91CB115BD49D}" dt="2024-12-02T20:00:54.564" v="1" actId="47"/>
          <pc:sldLayoutMkLst>
            <pc:docMk/>
            <pc:sldMasterMk cId="2612415189" sldId="2147483672"/>
            <pc:sldLayoutMk cId="2355928783" sldId="214748367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321B6-1B4D-40CA-A623-B7098279A244}" type="datetimeFigureOut">
              <a:t>12/2/2024</a:t>
            </a:fld>
            <a:endParaRPr lang="en-US"/>
          </a:p>
        </p:txBody>
      </p:sp>
      <p:sp>
        <p:nvSpPr>
          <p:cNvPr id="4" name="Slide Image Placeholder 3"/>
          <p:cNvSpPr>
            <a:spLocks noGrp="1" noRot="1" noChangeAspect="1"/>
          </p:cNvSpPr>
          <p:nvPr>
            <p:ph type="sldImg" idx="2"/>
          </p:nvPr>
        </p:nvSpPr>
        <p:spPr>
          <a:xfrm>
            <a:off x="2306638" y="1143000"/>
            <a:ext cx="2244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11983-89BE-4B8C-8EA3-7094B9396CEE}" type="slidenum">
              <a:t>‹#›</a:t>
            </a:fld>
            <a:endParaRPr lang="en-US"/>
          </a:p>
        </p:txBody>
      </p:sp>
    </p:spTree>
    <p:extLst>
      <p:ext uri="{BB962C8B-B14F-4D97-AF65-F5344CB8AC3E}">
        <p14:creationId xmlns:p14="http://schemas.microsoft.com/office/powerpoint/2010/main" val="3816483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111983-89BE-4B8C-8EA3-7094B9396CEE}" type="slidenum">
              <a:t>2</a:t>
            </a:fld>
            <a:endParaRPr lang="en-US"/>
          </a:p>
        </p:txBody>
      </p:sp>
    </p:spTree>
    <p:extLst>
      <p:ext uri="{BB962C8B-B14F-4D97-AF65-F5344CB8AC3E}">
        <p14:creationId xmlns:p14="http://schemas.microsoft.com/office/powerpoint/2010/main" val="2816172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1111983-89BE-4B8C-8EA3-7094B9396CEE}" type="slidenum">
              <a:t>3</a:t>
            </a:fld>
            <a:endParaRPr lang="en-US"/>
          </a:p>
        </p:txBody>
      </p:sp>
    </p:spTree>
    <p:extLst>
      <p:ext uri="{BB962C8B-B14F-4D97-AF65-F5344CB8AC3E}">
        <p14:creationId xmlns:p14="http://schemas.microsoft.com/office/powerpoint/2010/main" val="3197260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364"/>
            </a:lvl1pPr>
          </a:lstStyle>
          <a:p>
            <a:r>
              <a:rPr lang="en-US"/>
              <a:t>Click to edit Master title style</a:t>
            </a:r>
          </a:p>
        </p:txBody>
      </p:sp>
      <p:sp>
        <p:nvSpPr>
          <p:cNvPr id="3" name="Subtitle 2"/>
          <p:cNvSpPr>
            <a:spLocks noGrp="1"/>
          </p:cNvSpPr>
          <p:nvPr>
            <p:ph type="subTitle" idx="1"/>
          </p:nvPr>
        </p:nvSpPr>
        <p:spPr>
          <a:xfrm>
            <a:off x="914400" y="5282989"/>
            <a:ext cx="5486400" cy="2428451"/>
          </a:xfrm>
        </p:spPr>
        <p:txBody>
          <a:bodyPr/>
          <a:lstStyle>
            <a:lvl1pPr marL="0" indent="0" algn="ctr">
              <a:buNone/>
              <a:defRPr sz="1746"/>
            </a:lvl1pPr>
            <a:lvl2pPr marL="332522" indent="0" algn="ctr">
              <a:buNone/>
              <a:defRPr sz="1455"/>
            </a:lvl2pPr>
            <a:lvl3pPr marL="665043" indent="0" algn="ctr">
              <a:buNone/>
              <a:defRPr sz="1309"/>
            </a:lvl3pPr>
            <a:lvl4pPr marL="997565" indent="0" algn="ctr">
              <a:buNone/>
              <a:defRPr sz="1164"/>
            </a:lvl4pPr>
            <a:lvl5pPr marL="1330086" indent="0" algn="ctr">
              <a:buNone/>
              <a:defRPr sz="1164"/>
            </a:lvl5pPr>
            <a:lvl6pPr marL="1662608" indent="0" algn="ctr">
              <a:buNone/>
              <a:defRPr sz="1164"/>
            </a:lvl6pPr>
            <a:lvl7pPr marL="1995129" indent="0" algn="ctr">
              <a:buNone/>
              <a:defRPr sz="1164"/>
            </a:lvl7pPr>
            <a:lvl8pPr marL="2327651" indent="0" algn="ctr">
              <a:buNone/>
              <a:defRPr sz="1164"/>
            </a:lvl8pPr>
            <a:lvl9pPr marL="2660172" indent="0" algn="ctr">
              <a:buNone/>
              <a:defRPr sz="1164"/>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3932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9074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85929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1" y="5282989"/>
            <a:ext cx="5486400" cy="2428451"/>
          </a:xfrm>
        </p:spPr>
        <p:txBody>
          <a:bodyPr/>
          <a:lstStyle>
            <a:lvl1pPr marL="0" indent="0" algn="ctr">
              <a:buNone/>
              <a:defRPr sz="1920"/>
            </a:lvl1pPr>
            <a:lvl2pPr marL="365728" indent="0" algn="ctr">
              <a:buNone/>
              <a:defRPr sz="1600"/>
            </a:lvl2pPr>
            <a:lvl3pPr marL="731456" indent="0" algn="ctr">
              <a:buNone/>
              <a:defRPr sz="1440"/>
            </a:lvl3pPr>
            <a:lvl4pPr marL="1097184" indent="0" algn="ctr">
              <a:buNone/>
              <a:defRPr sz="1280"/>
            </a:lvl4pPr>
            <a:lvl5pPr marL="1462912" indent="0" algn="ctr">
              <a:buNone/>
              <a:defRPr sz="1280"/>
            </a:lvl5pPr>
            <a:lvl6pPr marL="1828640" indent="0" algn="ctr">
              <a:buNone/>
              <a:defRPr sz="1280"/>
            </a:lvl6pPr>
            <a:lvl7pPr marL="2194368" indent="0" algn="ctr">
              <a:buNone/>
              <a:defRPr sz="1280"/>
            </a:lvl7pPr>
            <a:lvl8pPr marL="2560095" indent="0" algn="ctr">
              <a:buNone/>
              <a:defRPr sz="1280"/>
            </a:lvl8pPr>
            <a:lvl9pPr marL="2925823"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34712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650552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1" y="2507619"/>
            <a:ext cx="6309360" cy="4184014"/>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1" y="6731215"/>
            <a:ext cx="6309360" cy="2200274"/>
          </a:xfrm>
        </p:spPr>
        <p:txBody>
          <a:bodyPr/>
          <a:lstStyle>
            <a:lvl1pPr marL="0" indent="0">
              <a:buNone/>
              <a:defRPr sz="1920">
                <a:solidFill>
                  <a:schemeClr val="tx1"/>
                </a:solidFill>
              </a:defRPr>
            </a:lvl1pPr>
            <a:lvl2pPr marL="365728" indent="0">
              <a:buNone/>
              <a:defRPr sz="1600">
                <a:solidFill>
                  <a:schemeClr val="tx1">
                    <a:tint val="75000"/>
                  </a:schemeClr>
                </a:solidFill>
              </a:defRPr>
            </a:lvl2pPr>
            <a:lvl3pPr marL="731456" indent="0">
              <a:buNone/>
              <a:defRPr sz="1440">
                <a:solidFill>
                  <a:schemeClr val="tx1">
                    <a:tint val="75000"/>
                  </a:schemeClr>
                </a:solidFill>
              </a:defRPr>
            </a:lvl3pPr>
            <a:lvl4pPr marL="1097184" indent="0">
              <a:buNone/>
              <a:defRPr sz="1280">
                <a:solidFill>
                  <a:schemeClr val="tx1">
                    <a:tint val="75000"/>
                  </a:schemeClr>
                </a:solidFill>
              </a:defRPr>
            </a:lvl4pPr>
            <a:lvl5pPr marL="1462912" indent="0">
              <a:buNone/>
              <a:defRPr sz="1280">
                <a:solidFill>
                  <a:schemeClr val="tx1">
                    <a:tint val="75000"/>
                  </a:schemeClr>
                </a:solidFill>
              </a:defRPr>
            </a:lvl5pPr>
            <a:lvl6pPr marL="1828640" indent="0">
              <a:buNone/>
              <a:defRPr sz="1280">
                <a:solidFill>
                  <a:schemeClr val="tx1">
                    <a:tint val="75000"/>
                  </a:schemeClr>
                </a:solidFill>
              </a:defRPr>
            </a:lvl6pPr>
            <a:lvl7pPr marL="2194368" indent="0">
              <a:buNone/>
              <a:defRPr sz="1280">
                <a:solidFill>
                  <a:schemeClr val="tx1">
                    <a:tint val="75000"/>
                  </a:schemeClr>
                </a:solidFill>
              </a:defRPr>
            </a:lvl7pPr>
            <a:lvl8pPr marL="2560095" indent="0">
              <a:buNone/>
              <a:defRPr sz="1280">
                <a:solidFill>
                  <a:schemeClr val="tx1">
                    <a:tint val="75000"/>
                  </a:schemeClr>
                </a:solidFill>
              </a:defRPr>
            </a:lvl8pPr>
            <a:lvl9pPr marL="2925823"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642640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076777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1" y="2465706"/>
            <a:ext cx="3109913"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1"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376199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349644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74744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4798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24019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28" indent="0">
              <a:buNone/>
              <a:defRPr sz="2240"/>
            </a:lvl2pPr>
            <a:lvl3pPr marL="731456" indent="0">
              <a:buNone/>
              <a:defRPr sz="1920"/>
            </a:lvl3pPr>
            <a:lvl4pPr marL="1097184" indent="0">
              <a:buNone/>
              <a:defRPr sz="1600"/>
            </a:lvl4pPr>
            <a:lvl5pPr marL="1462912" indent="0">
              <a:buNone/>
              <a:defRPr sz="1600"/>
            </a:lvl5pPr>
            <a:lvl6pPr marL="1828640" indent="0">
              <a:buNone/>
              <a:defRPr sz="1600"/>
            </a:lvl6pPr>
            <a:lvl7pPr marL="2194368" indent="0">
              <a:buNone/>
              <a:defRPr sz="1600"/>
            </a:lvl7pPr>
            <a:lvl8pPr marL="2560095" indent="0">
              <a:buNone/>
              <a:defRPr sz="1600"/>
            </a:lvl8pPr>
            <a:lvl9pPr marL="292582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65636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306409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1"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664095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364"/>
            </a:lvl1pPr>
          </a:lstStyle>
          <a:p>
            <a:r>
              <a:rPr lang="en-US"/>
              <a:t>Click to edit Master title style</a:t>
            </a:r>
          </a:p>
        </p:txBody>
      </p:sp>
      <p:sp>
        <p:nvSpPr>
          <p:cNvPr id="3" name="Text Placeholder 2"/>
          <p:cNvSpPr>
            <a:spLocks noGrp="1"/>
          </p:cNvSpPr>
          <p:nvPr>
            <p:ph type="body" idx="1"/>
          </p:nvPr>
        </p:nvSpPr>
        <p:spPr>
          <a:xfrm>
            <a:off x="499110" y="6731215"/>
            <a:ext cx="6309360" cy="2200274"/>
          </a:xfrm>
        </p:spPr>
        <p:txBody>
          <a:bodyPr/>
          <a:lstStyle>
            <a:lvl1pPr marL="0" indent="0">
              <a:buNone/>
              <a:defRPr sz="1746">
                <a:solidFill>
                  <a:schemeClr val="tx1"/>
                </a:solidFill>
              </a:defRPr>
            </a:lvl1pPr>
            <a:lvl2pPr marL="332522" indent="0">
              <a:buNone/>
              <a:defRPr sz="1455">
                <a:solidFill>
                  <a:schemeClr val="tx1">
                    <a:tint val="75000"/>
                  </a:schemeClr>
                </a:solidFill>
              </a:defRPr>
            </a:lvl2pPr>
            <a:lvl3pPr marL="665043" indent="0">
              <a:buNone/>
              <a:defRPr sz="1309">
                <a:solidFill>
                  <a:schemeClr val="tx1">
                    <a:tint val="75000"/>
                  </a:schemeClr>
                </a:solidFill>
              </a:defRPr>
            </a:lvl3pPr>
            <a:lvl4pPr marL="997565" indent="0">
              <a:buNone/>
              <a:defRPr sz="1164">
                <a:solidFill>
                  <a:schemeClr val="tx1">
                    <a:tint val="75000"/>
                  </a:schemeClr>
                </a:solidFill>
              </a:defRPr>
            </a:lvl4pPr>
            <a:lvl5pPr marL="1330086" indent="0">
              <a:buNone/>
              <a:defRPr sz="1164">
                <a:solidFill>
                  <a:schemeClr val="tx1">
                    <a:tint val="75000"/>
                  </a:schemeClr>
                </a:solidFill>
              </a:defRPr>
            </a:lvl5pPr>
            <a:lvl6pPr marL="1662608" indent="0">
              <a:buNone/>
              <a:defRPr sz="1164">
                <a:solidFill>
                  <a:schemeClr val="tx1">
                    <a:tint val="75000"/>
                  </a:schemeClr>
                </a:solidFill>
              </a:defRPr>
            </a:lvl6pPr>
            <a:lvl7pPr marL="1995129" indent="0">
              <a:buNone/>
              <a:defRPr sz="1164">
                <a:solidFill>
                  <a:schemeClr val="tx1">
                    <a:tint val="75000"/>
                  </a:schemeClr>
                </a:solidFill>
              </a:defRPr>
            </a:lvl7pPr>
            <a:lvl8pPr marL="2327651" indent="0">
              <a:buNone/>
              <a:defRPr sz="1164">
                <a:solidFill>
                  <a:schemeClr val="tx1">
                    <a:tint val="75000"/>
                  </a:schemeClr>
                </a:solidFill>
              </a:defRPr>
            </a:lvl8pPr>
            <a:lvl9pPr marL="2660172" indent="0">
              <a:buNone/>
              <a:defRPr sz="11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5150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60227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32231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60860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18185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a:t>Click to edit Master title style</a:t>
            </a:r>
          </a:p>
        </p:txBody>
      </p:sp>
      <p:sp>
        <p:nvSpPr>
          <p:cNvPr id="3" name="Content Placeholder 2"/>
          <p:cNvSpPr>
            <a:spLocks noGrp="1"/>
          </p:cNvSpPr>
          <p:nvPr>
            <p:ph idx="1"/>
          </p:nvPr>
        </p:nvSpPr>
        <p:spPr>
          <a:xfrm>
            <a:off x="3109913" y="1448226"/>
            <a:ext cx="3703320" cy="7147983"/>
          </a:xfrm>
        </p:spPr>
        <p:txBody>
          <a:bodyPr/>
          <a:lstStyle>
            <a:lvl1pPr>
              <a:defRPr sz="2327"/>
            </a:lvl1pPr>
            <a:lvl2pPr>
              <a:defRPr sz="2036"/>
            </a:lvl2pPr>
            <a:lvl3pPr>
              <a:defRPr sz="1746"/>
            </a:lvl3pPr>
            <a:lvl4pPr>
              <a:defRPr sz="1455"/>
            </a:lvl4pPr>
            <a:lvl5pPr>
              <a:defRPr sz="1455"/>
            </a:lvl5pPr>
            <a:lvl6pPr>
              <a:defRPr sz="1455"/>
            </a:lvl6pPr>
            <a:lvl7pPr>
              <a:defRPr sz="1455"/>
            </a:lvl7pPr>
            <a:lvl8pPr>
              <a:defRPr sz="1455"/>
            </a:lvl8pPr>
            <a:lvl9pPr>
              <a:defRPr sz="14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42558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a:t>Click to edit Master title style</a:t>
            </a:r>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327"/>
            </a:lvl1pPr>
            <a:lvl2pPr marL="332522" indent="0">
              <a:buNone/>
              <a:defRPr sz="2036"/>
            </a:lvl2pPr>
            <a:lvl3pPr marL="665043" indent="0">
              <a:buNone/>
              <a:defRPr sz="1746"/>
            </a:lvl3pPr>
            <a:lvl4pPr marL="997565" indent="0">
              <a:buNone/>
              <a:defRPr sz="1455"/>
            </a:lvl4pPr>
            <a:lvl5pPr marL="1330086" indent="0">
              <a:buNone/>
              <a:defRPr sz="1455"/>
            </a:lvl5pPr>
            <a:lvl6pPr marL="1662608" indent="0">
              <a:buNone/>
              <a:defRPr sz="1455"/>
            </a:lvl6pPr>
            <a:lvl7pPr marL="1995129" indent="0">
              <a:buNone/>
              <a:defRPr sz="1455"/>
            </a:lvl7pPr>
            <a:lvl8pPr marL="2327651" indent="0">
              <a:buNone/>
              <a:defRPr sz="1455"/>
            </a:lvl8pPr>
            <a:lvl9pPr marL="2660172" indent="0">
              <a:buNone/>
              <a:defRPr sz="1455"/>
            </a:lvl9pPr>
          </a:lstStyle>
          <a:p>
            <a:endParaRPr lang="en-US"/>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724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873">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8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873">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5154814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35519"/>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1"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423161"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166361"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25568403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31456"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64" indent="-182864" algn="l" defTabSz="731456"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592" indent="-182864" algn="l" defTabSz="731456"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320" indent="-182864" algn="l" defTabSz="731456"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04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776"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504"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232"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2960"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68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456" rtl="0" eaLnBrk="1" latinLnBrk="0" hangingPunct="1">
        <a:defRPr sz="1440" kern="1200">
          <a:solidFill>
            <a:schemeClr val="tx1"/>
          </a:solidFill>
          <a:latin typeface="+mn-lt"/>
          <a:ea typeface="+mn-ea"/>
          <a:cs typeface="+mn-cs"/>
        </a:defRPr>
      </a:lvl1pPr>
      <a:lvl2pPr marL="365728" algn="l" defTabSz="731456" rtl="0" eaLnBrk="1" latinLnBrk="0" hangingPunct="1">
        <a:defRPr sz="1440" kern="1200">
          <a:solidFill>
            <a:schemeClr val="tx1"/>
          </a:solidFill>
          <a:latin typeface="+mn-lt"/>
          <a:ea typeface="+mn-ea"/>
          <a:cs typeface="+mn-cs"/>
        </a:defRPr>
      </a:lvl2pPr>
      <a:lvl3pPr marL="731456" algn="l" defTabSz="731456" rtl="0" eaLnBrk="1" latinLnBrk="0" hangingPunct="1">
        <a:defRPr sz="1440" kern="1200">
          <a:solidFill>
            <a:schemeClr val="tx1"/>
          </a:solidFill>
          <a:latin typeface="+mn-lt"/>
          <a:ea typeface="+mn-ea"/>
          <a:cs typeface="+mn-cs"/>
        </a:defRPr>
      </a:lvl3pPr>
      <a:lvl4pPr marL="1097184" algn="l" defTabSz="731456" rtl="0" eaLnBrk="1" latinLnBrk="0" hangingPunct="1">
        <a:defRPr sz="1440" kern="1200">
          <a:solidFill>
            <a:schemeClr val="tx1"/>
          </a:solidFill>
          <a:latin typeface="+mn-lt"/>
          <a:ea typeface="+mn-ea"/>
          <a:cs typeface="+mn-cs"/>
        </a:defRPr>
      </a:lvl4pPr>
      <a:lvl5pPr marL="1462912" algn="l" defTabSz="731456" rtl="0" eaLnBrk="1" latinLnBrk="0" hangingPunct="1">
        <a:defRPr sz="1440" kern="1200">
          <a:solidFill>
            <a:schemeClr val="tx1"/>
          </a:solidFill>
          <a:latin typeface="+mn-lt"/>
          <a:ea typeface="+mn-ea"/>
          <a:cs typeface="+mn-cs"/>
        </a:defRPr>
      </a:lvl5pPr>
      <a:lvl6pPr marL="1828640" algn="l" defTabSz="731456" rtl="0" eaLnBrk="1" latinLnBrk="0" hangingPunct="1">
        <a:defRPr sz="1440" kern="1200">
          <a:solidFill>
            <a:schemeClr val="tx1"/>
          </a:solidFill>
          <a:latin typeface="+mn-lt"/>
          <a:ea typeface="+mn-ea"/>
          <a:cs typeface="+mn-cs"/>
        </a:defRPr>
      </a:lvl6pPr>
      <a:lvl7pPr marL="2194368" algn="l" defTabSz="731456" rtl="0" eaLnBrk="1" latinLnBrk="0" hangingPunct="1">
        <a:defRPr sz="1440" kern="1200">
          <a:solidFill>
            <a:schemeClr val="tx1"/>
          </a:solidFill>
          <a:latin typeface="+mn-lt"/>
          <a:ea typeface="+mn-ea"/>
          <a:cs typeface="+mn-cs"/>
        </a:defRPr>
      </a:lvl7pPr>
      <a:lvl8pPr marL="2560095" algn="l" defTabSz="731456" rtl="0" eaLnBrk="1" latinLnBrk="0" hangingPunct="1">
        <a:defRPr sz="1440" kern="1200">
          <a:solidFill>
            <a:schemeClr val="tx1"/>
          </a:solidFill>
          <a:latin typeface="+mn-lt"/>
          <a:ea typeface="+mn-ea"/>
          <a:cs typeface="+mn-cs"/>
        </a:defRPr>
      </a:lvl8pPr>
      <a:lvl9pPr marL="2925823" algn="l" defTabSz="731456"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36223" y="7459745"/>
            <a:ext cx="5842755" cy="1481366"/>
          </a:xfrm>
          <a:prstGeom prst="rect">
            <a:avLst/>
          </a:prstGeom>
          <a:noFill/>
        </p:spPr>
        <p:txBody>
          <a:bodyPr rot="0" spcFirstLastPara="0" vertOverflow="overflow" horzOverflow="overflow" vert="horz" wrap="square" lIns="84643" tIns="42322" rIns="84643" bIns="42322" numCol="1" spcCol="0" rtlCol="0" fromWordArt="0" anchor="t" anchorCtr="0" forceAA="0" compatLnSpc="1">
            <a:prstTxWarp prst="textNoShape">
              <a:avLst/>
            </a:prstTxWarp>
            <a:spAutoFit/>
          </a:bodyPr>
          <a:lstStyle/>
          <a:p>
            <a:pPr defTabSz="846398">
              <a:defRPr/>
            </a:pPr>
            <a:r>
              <a:rPr lang="en-US" sz="1296"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651534" y="3656913"/>
            <a:ext cx="6012130" cy="2481577"/>
          </a:xfrm>
          <a:prstGeom prst="rect">
            <a:avLst/>
          </a:prstGeom>
          <a:noFill/>
        </p:spPr>
        <p:txBody>
          <a:bodyPr wrap="square">
            <a:spAutoFit/>
          </a:bodyPr>
          <a:lstStyle/>
          <a:p>
            <a:pPr algn="ctr" defTabSz="844540">
              <a:defRPr/>
            </a:pPr>
            <a:r>
              <a:rPr lang="en-CA" sz="5542" dirty="0">
                <a:solidFill>
                  <a:prstClr val="black"/>
                </a:solidFill>
                <a:latin typeface="Calibri"/>
                <a:ea typeface="Open Sans"/>
                <a:cs typeface="Calibri"/>
              </a:rPr>
              <a:t>Sample Exercise Program Template</a:t>
            </a:r>
            <a:endParaRPr lang="en-CA" sz="5542" dirty="0">
              <a:solidFill>
                <a:prstClr val="black"/>
              </a:solidFill>
              <a:latin typeface="Calibri"/>
              <a:ea typeface="Open Sans" panose="020B0606030504020204" pitchFamily="34" charset="0"/>
              <a:cs typeface="Calibri"/>
            </a:endParaRPr>
          </a:p>
          <a:p>
            <a:pPr algn="ctr" defTabSz="846398">
              <a:defRPr/>
            </a:pPr>
            <a:endParaRPr lang="en-US" sz="2221" b="1" dirty="0">
              <a:solidFill>
                <a:srgbClr val="E7E6E6">
                  <a:lumMod val="10000"/>
                </a:srgbClr>
              </a:solidFill>
              <a:latin typeface="Calibri"/>
              <a:ea typeface="+mn-lt"/>
              <a:cs typeface="Calibri" panose="020F0502020204030204"/>
            </a:endParaRPr>
          </a:p>
          <a:p>
            <a:pPr algn="ctr" defTabSz="846398">
              <a:defRPr/>
            </a:pPr>
            <a:r>
              <a:rPr lang="en-US" sz="2221" b="1" dirty="0">
                <a:solidFill>
                  <a:srgbClr val="E7E6E6">
                    <a:lumMod val="10000"/>
                  </a:srgbClr>
                </a:solidFill>
                <a:latin typeface="Calibri"/>
                <a:ea typeface="+mn-lt"/>
                <a:cs typeface="Calibri" panose="020F0502020204030204"/>
              </a:rPr>
              <a:t>Aphasia-friendly toolkit March 2024 </a:t>
            </a:r>
            <a:endParaRPr lang="en-US" sz="2221"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45289" y="1244072"/>
            <a:ext cx="2633688" cy="957704"/>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227" y="1117174"/>
            <a:ext cx="2633688" cy="1211497"/>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77750E7-29EC-65E2-5BD2-3A3212DFD9F8}"/>
              </a:ext>
            </a:extLst>
          </p:cNvPr>
          <p:cNvSpPr txBox="1"/>
          <p:nvPr/>
        </p:nvSpPr>
        <p:spPr>
          <a:xfrm>
            <a:off x="1258596" y="857307"/>
            <a:ext cx="4701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a:latin typeface="Century Gothic"/>
                <a:cs typeface="Calibri"/>
              </a:rPr>
              <a:t>Title</a:t>
            </a:r>
            <a:endParaRPr lang="en-US"/>
          </a:p>
        </p:txBody>
      </p:sp>
      <p:sp>
        <p:nvSpPr>
          <p:cNvPr id="15" name="TextBox 14">
            <a:extLst>
              <a:ext uri="{FF2B5EF4-FFF2-40B4-BE49-F238E27FC236}">
                <a16:creationId xmlns:a16="http://schemas.microsoft.com/office/drawing/2014/main" id="{4C315BCE-BCD3-DCDA-38B1-8E4CD5F426ED}"/>
              </a:ext>
            </a:extLst>
          </p:cNvPr>
          <p:cNvSpPr txBox="1"/>
          <p:nvPr/>
        </p:nvSpPr>
        <p:spPr>
          <a:xfrm>
            <a:off x="296901" y="1548061"/>
            <a:ext cx="3461975" cy="734887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800" b="1">
                <a:latin typeface="Century Gothic"/>
                <a:ea typeface="+mn-lt"/>
                <a:cs typeface="+mn-lt"/>
              </a:rPr>
              <a:t>1.</a:t>
            </a:r>
            <a:r>
              <a:rPr lang="en-US">
                <a:latin typeface="Century Gothic"/>
                <a:ea typeface="+mn-lt"/>
                <a:cs typeface="+mn-lt"/>
              </a:rPr>
              <a:t> Step 1 </a:t>
            </a:r>
          </a:p>
          <a:p>
            <a:pPr>
              <a:lnSpc>
                <a:spcPct val="150000"/>
              </a:lnSpc>
            </a:pPr>
            <a:endParaRPr lang="en-US" b="1">
              <a:latin typeface="Century Gothic"/>
              <a:ea typeface="+mn-lt"/>
              <a:cs typeface="+mn-lt"/>
            </a:endParaRPr>
          </a:p>
          <a:p>
            <a:pPr>
              <a:lnSpc>
                <a:spcPct val="150000"/>
              </a:lnSpc>
            </a:pPr>
            <a:endParaRPr lang="en-US" b="1">
              <a:latin typeface="Century Gothic"/>
              <a:ea typeface="+mn-lt"/>
              <a:cs typeface="+mn-lt"/>
            </a:endParaRPr>
          </a:p>
          <a:p>
            <a:pPr>
              <a:lnSpc>
                <a:spcPct val="150000"/>
              </a:lnSpc>
            </a:pPr>
            <a:endParaRPr lang="en-US" b="1">
              <a:latin typeface="Century Gothic"/>
              <a:ea typeface="+mn-lt"/>
              <a:cs typeface="+mn-lt"/>
            </a:endParaRPr>
          </a:p>
          <a:p>
            <a:pPr>
              <a:lnSpc>
                <a:spcPct val="150000"/>
              </a:lnSpc>
              <a:spcBef>
                <a:spcPts val="100"/>
              </a:spcBef>
            </a:pPr>
            <a:r>
              <a:rPr lang="en-US" sz="2800" b="1">
                <a:latin typeface="Century Gothic"/>
                <a:ea typeface="+mn-lt"/>
                <a:cs typeface="+mn-lt"/>
              </a:rPr>
              <a:t>2.</a:t>
            </a:r>
            <a:r>
              <a:rPr lang="en-US" sz="2800">
                <a:latin typeface="Century Gothic"/>
                <a:ea typeface="+mn-lt"/>
                <a:cs typeface="+mn-lt"/>
              </a:rPr>
              <a:t> </a:t>
            </a:r>
            <a:r>
              <a:rPr lang="en-US">
                <a:latin typeface="Century Gothic"/>
                <a:ea typeface="+mn-lt"/>
                <a:cs typeface="+mn-lt"/>
              </a:rPr>
              <a:t>Step 2</a:t>
            </a:r>
          </a:p>
          <a:p>
            <a:pPr>
              <a:lnSpc>
                <a:spcPct val="150000"/>
              </a:lnSpc>
              <a:spcBef>
                <a:spcPts val="100"/>
              </a:spcBef>
            </a:pPr>
            <a:endParaRPr lang="en-US" b="1">
              <a:latin typeface="Century Gothic"/>
              <a:ea typeface="+mn-lt"/>
              <a:cs typeface="+mn-lt"/>
            </a:endParaRPr>
          </a:p>
          <a:p>
            <a:pPr>
              <a:lnSpc>
                <a:spcPct val="150000"/>
              </a:lnSpc>
              <a:spcBef>
                <a:spcPts val="100"/>
              </a:spcBef>
            </a:pPr>
            <a:endParaRPr lang="en-US" b="1">
              <a:latin typeface="Century Gothic"/>
              <a:ea typeface="+mn-lt"/>
              <a:cs typeface="+mn-lt"/>
            </a:endParaRPr>
          </a:p>
          <a:p>
            <a:pPr>
              <a:lnSpc>
                <a:spcPct val="150000"/>
              </a:lnSpc>
              <a:spcBef>
                <a:spcPts val="100"/>
              </a:spcBef>
            </a:pPr>
            <a:endParaRPr lang="en-US" b="1">
              <a:latin typeface="Century Gothic"/>
              <a:ea typeface="+mn-lt"/>
              <a:cs typeface="+mn-lt"/>
            </a:endParaRPr>
          </a:p>
          <a:p>
            <a:pPr>
              <a:lnSpc>
                <a:spcPct val="150000"/>
              </a:lnSpc>
              <a:spcBef>
                <a:spcPts val="100"/>
              </a:spcBef>
            </a:pPr>
            <a:r>
              <a:rPr lang="en-US" sz="2800" b="1">
                <a:latin typeface="Century Gothic"/>
                <a:ea typeface="+mn-lt"/>
                <a:cs typeface="+mn-lt"/>
              </a:rPr>
              <a:t>3.</a:t>
            </a:r>
            <a:r>
              <a:rPr lang="en-US">
                <a:latin typeface="Century Gothic"/>
                <a:ea typeface="+mn-lt"/>
                <a:cs typeface="+mn-lt"/>
              </a:rPr>
              <a:t> Step 3</a:t>
            </a:r>
          </a:p>
          <a:p>
            <a:pPr>
              <a:lnSpc>
                <a:spcPct val="150000"/>
              </a:lnSpc>
              <a:spcBef>
                <a:spcPts val="100"/>
              </a:spcBef>
            </a:pPr>
            <a:endParaRPr lang="en-US">
              <a:latin typeface="Century Gothic"/>
              <a:ea typeface="+mn-lt"/>
              <a:cs typeface="+mn-lt"/>
            </a:endParaRPr>
          </a:p>
          <a:p>
            <a:pPr>
              <a:lnSpc>
                <a:spcPct val="150000"/>
              </a:lnSpc>
              <a:spcBef>
                <a:spcPts val="100"/>
              </a:spcBef>
            </a:pPr>
            <a:endParaRPr lang="en-US">
              <a:latin typeface="Century Gothic"/>
              <a:ea typeface="+mn-lt"/>
              <a:cs typeface="+mn-lt"/>
            </a:endParaRPr>
          </a:p>
          <a:p>
            <a:pPr>
              <a:lnSpc>
                <a:spcPct val="150000"/>
              </a:lnSpc>
              <a:spcBef>
                <a:spcPts val="100"/>
              </a:spcBef>
            </a:pPr>
            <a:endParaRPr lang="en-US">
              <a:latin typeface="Century Gothic"/>
              <a:ea typeface="+mn-lt"/>
              <a:cs typeface="+mn-lt"/>
            </a:endParaRPr>
          </a:p>
          <a:p>
            <a:pPr>
              <a:lnSpc>
                <a:spcPct val="150000"/>
              </a:lnSpc>
              <a:spcBef>
                <a:spcPts val="100"/>
              </a:spcBef>
            </a:pPr>
            <a:r>
              <a:rPr lang="en-US" sz="2800" b="1">
                <a:latin typeface="Century Gothic"/>
                <a:ea typeface="+mn-lt"/>
                <a:cs typeface="+mn-lt"/>
              </a:rPr>
              <a:t>4.</a:t>
            </a:r>
            <a:r>
              <a:rPr lang="en-US" b="1">
                <a:latin typeface="Century Gothic"/>
                <a:ea typeface="+mn-lt"/>
                <a:cs typeface="+mn-lt"/>
              </a:rPr>
              <a:t> </a:t>
            </a:r>
            <a:r>
              <a:rPr lang="en-US">
                <a:latin typeface="Century Gothic"/>
                <a:ea typeface="+mn-lt"/>
                <a:cs typeface="+mn-lt"/>
              </a:rPr>
              <a:t>Step 4</a:t>
            </a:r>
          </a:p>
          <a:p>
            <a:pPr>
              <a:lnSpc>
                <a:spcPct val="150000"/>
              </a:lnSpc>
              <a:spcBef>
                <a:spcPts val="100"/>
              </a:spcBef>
            </a:pPr>
            <a:endParaRPr lang="en-US" b="1">
              <a:latin typeface="Century Gothic"/>
              <a:ea typeface="+mn-lt"/>
              <a:cs typeface="+mn-lt"/>
            </a:endParaRPr>
          </a:p>
          <a:p>
            <a:pPr>
              <a:lnSpc>
                <a:spcPct val="150000"/>
              </a:lnSpc>
              <a:spcBef>
                <a:spcPts val="100"/>
              </a:spcBef>
            </a:pPr>
            <a:endParaRPr lang="en-US">
              <a:latin typeface="Century Gothic"/>
              <a:ea typeface="+mn-lt"/>
              <a:cs typeface="+mn-lt"/>
            </a:endParaRPr>
          </a:p>
        </p:txBody>
      </p:sp>
      <p:sp>
        <p:nvSpPr>
          <p:cNvPr id="13" name="TextBox 12">
            <a:extLst>
              <a:ext uri="{FF2B5EF4-FFF2-40B4-BE49-F238E27FC236}">
                <a16:creationId xmlns:a16="http://schemas.microsoft.com/office/drawing/2014/main" id="{D2F22A56-C5A6-8DB3-ED0A-4B3170B23EB1}"/>
              </a:ext>
            </a:extLst>
          </p:cNvPr>
          <p:cNvSpPr txBox="1"/>
          <p:nvPr/>
        </p:nvSpPr>
        <p:spPr>
          <a:xfrm>
            <a:off x="6477" y="957421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latin typeface="Century Gothic"/>
              </a:rPr>
              <a:t>Repeat</a:t>
            </a:r>
            <a:r>
              <a:rPr lang="en-US">
                <a:latin typeface="Century Gothic"/>
              </a:rPr>
              <a:t> ______ times</a:t>
            </a:r>
          </a:p>
        </p:txBody>
      </p:sp>
      <p:sp>
        <p:nvSpPr>
          <p:cNvPr id="14" name="TextBox 13">
            <a:extLst>
              <a:ext uri="{FF2B5EF4-FFF2-40B4-BE49-F238E27FC236}">
                <a16:creationId xmlns:a16="http://schemas.microsoft.com/office/drawing/2014/main" id="{6096057A-72A8-FA5D-EE21-B14D616EEFF9}"/>
              </a:ext>
            </a:extLst>
          </p:cNvPr>
          <p:cNvSpPr txBox="1"/>
          <p:nvPr/>
        </p:nvSpPr>
        <p:spPr>
          <a:xfrm>
            <a:off x="88702" y="-3304"/>
            <a:ext cx="5521314"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a:latin typeface="Century Gothic"/>
                <a:cs typeface="Calibri"/>
              </a:rPr>
              <a:t>Exercise Program</a:t>
            </a:r>
            <a:endParaRPr lang="en-US">
              <a:latin typeface="Century Gothic"/>
            </a:endParaRPr>
          </a:p>
          <a:p>
            <a:r>
              <a:rPr lang="en-US" sz="1400">
                <a:latin typeface="Century Gothic"/>
                <a:cs typeface="Calibri"/>
              </a:rPr>
              <a:t>Rehabilitation Post-Stroke</a:t>
            </a:r>
          </a:p>
          <a:p>
            <a:endParaRPr lang="en-US" sz="1400">
              <a:latin typeface="Cavolini"/>
              <a:cs typeface="Calibri"/>
            </a:endParaRPr>
          </a:p>
        </p:txBody>
      </p:sp>
      <p:pic>
        <p:nvPicPr>
          <p:cNvPr id="18" name="Graphic 2" descr="Dumbbell with solid fill">
            <a:extLst>
              <a:ext uri="{FF2B5EF4-FFF2-40B4-BE49-F238E27FC236}">
                <a16:creationId xmlns:a16="http://schemas.microsoft.com/office/drawing/2014/main" id="{F475D2D5-B478-3317-B4F0-9EB31B373C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32928" y="-3328"/>
            <a:ext cx="591671" cy="591671"/>
          </a:xfrm>
          <a:prstGeom prst="rect">
            <a:avLst/>
          </a:prstGeom>
        </p:spPr>
      </p:pic>
      <p:pic>
        <p:nvPicPr>
          <p:cNvPr id="20" name="Picture 6" descr="Icon&#10;&#10;Description automatically generated">
            <a:extLst>
              <a:ext uri="{FF2B5EF4-FFF2-40B4-BE49-F238E27FC236}">
                <a16:creationId xmlns:a16="http://schemas.microsoft.com/office/drawing/2014/main" id="{0D794A5E-E6A3-5F59-3392-8B9AC892B461}"/>
              </a:ext>
            </a:extLst>
          </p:cNvPr>
          <p:cNvPicPr>
            <a:picLocks noChangeAspect="1"/>
          </p:cNvPicPr>
          <p:nvPr/>
        </p:nvPicPr>
        <p:blipFill>
          <a:blip r:embed="rId5"/>
          <a:stretch>
            <a:fillRect/>
          </a:stretch>
        </p:blipFill>
        <p:spPr>
          <a:xfrm>
            <a:off x="6306978" y="20573"/>
            <a:ext cx="946337" cy="946337"/>
          </a:xfrm>
          <a:prstGeom prst="rect">
            <a:avLst/>
          </a:prstGeom>
        </p:spPr>
      </p:pic>
      <p:sp>
        <p:nvSpPr>
          <p:cNvPr id="22" name="TextBox 21">
            <a:extLst>
              <a:ext uri="{FF2B5EF4-FFF2-40B4-BE49-F238E27FC236}">
                <a16:creationId xmlns:a16="http://schemas.microsoft.com/office/drawing/2014/main" id="{DFA81143-CD2F-2960-7867-E1499D384C4A}"/>
              </a:ext>
            </a:extLst>
          </p:cNvPr>
          <p:cNvSpPr txBox="1"/>
          <p:nvPr/>
        </p:nvSpPr>
        <p:spPr>
          <a:xfrm>
            <a:off x="4373161" y="1547446"/>
            <a:ext cx="2657570" cy="1477328"/>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a:p>
            <a:pPr algn="ctr"/>
            <a:endParaRPr lang="en-US">
              <a:cs typeface="Calibri"/>
            </a:endParaRPr>
          </a:p>
          <a:p>
            <a:pPr algn="ctr"/>
            <a:r>
              <a:rPr lang="en-US">
                <a:cs typeface="Calibri"/>
              </a:rPr>
              <a:t>Image support for Step 1</a:t>
            </a:r>
          </a:p>
          <a:p>
            <a:endParaRPr lang="en-US">
              <a:cs typeface="Calibri"/>
            </a:endParaRPr>
          </a:p>
          <a:p>
            <a:endParaRPr lang="en-US">
              <a:cs typeface="Calibri"/>
            </a:endParaRPr>
          </a:p>
        </p:txBody>
      </p:sp>
      <p:sp>
        <p:nvSpPr>
          <p:cNvPr id="23" name="TextBox 22">
            <a:extLst>
              <a:ext uri="{FF2B5EF4-FFF2-40B4-BE49-F238E27FC236}">
                <a16:creationId xmlns:a16="http://schemas.microsoft.com/office/drawing/2014/main" id="{C85AB419-871B-7644-0700-C95BDD9D4835}"/>
              </a:ext>
            </a:extLst>
          </p:cNvPr>
          <p:cNvSpPr txBox="1"/>
          <p:nvPr/>
        </p:nvSpPr>
        <p:spPr>
          <a:xfrm>
            <a:off x="4374103" y="3616313"/>
            <a:ext cx="2657570" cy="1477328"/>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a:p>
            <a:pPr algn="ctr"/>
            <a:endParaRPr lang="en-US">
              <a:cs typeface="Calibri"/>
            </a:endParaRPr>
          </a:p>
          <a:p>
            <a:pPr algn="ctr"/>
            <a:r>
              <a:rPr lang="en-US">
                <a:cs typeface="Calibri"/>
              </a:rPr>
              <a:t>Image support for Step 2</a:t>
            </a:r>
          </a:p>
          <a:p>
            <a:endParaRPr lang="en-US">
              <a:cs typeface="Calibri"/>
            </a:endParaRPr>
          </a:p>
          <a:p>
            <a:endParaRPr lang="en-US">
              <a:cs typeface="Calibri"/>
            </a:endParaRPr>
          </a:p>
        </p:txBody>
      </p:sp>
      <p:sp>
        <p:nvSpPr>
          <p:cNvPr id="24" name="TextBox 23">
            <a:extLst>
              <a:ext uri="{FF2B5EF4-FFF2-40B4-BE49-F238E27FC236}">
                <a16:creationId xmlns:a16="http://schemas.microsoft.com/office/drawing/2014/main" id="{F970E593-FA67-C012-C5F9-D2BF5240FB0F}"/>
              </a:ext>
            </a:extLst>
          </p:cNvPr>
          <p:cNvSpPr txBox="1"/>
          <p:nvPr/>
        </p:nvSpPr>
        <p:spPr>
          <a:xfrm>
            <a:off x="4375045" y="5685181"/>
            <a:ext cx="2657570" cy="1477328"/>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a:p>
            <a:pPr algn="ctr"/>
            <a:endParaRPr lang="en-US">
              <a:cs typeface="Calibri"/>
            </a:endParaRPr>
          </a:p>
          <a:p>
            <a:pPr algn="ctr"/>
            <a:r>
              <a:rPr lang="en-US">
                <a:cs typeface="Calibri"/>
              </a:rPr>
              <a:t>Image support for Step 3</a:t>
            </a:r>
          </a:p>
          <a:p>
            <a:endParaRPr lang="en-US">
              <a:cs typeface="Calibri"/>
            </a:endParaRPr>
          </a:p>
          <a:p>
            <a:endParaRPr lang="en-US">
              <a:cs typeface="Calibri"/>
            </a:endParaRPr>
          </a:p>
        </p:txBody>
      </p:sp>
      <p:sp>
        <p:nvSpPr>
          <p:cNvPr id="25" name="TextBox 24">
            <a:extLst>
              <a:ext uri="{FF2B5EF4-FFF2-40B4-BE49-F238E27FC236}">
                <a16:creationId xmlns:a16="http://schemas.microsoft.com/office/drawing/2014/main" id="{9AD383C4-8184-410F-190B-84F293FD53F4}"/>
              </a:ext>
            </a:extLst>
          </p:cNvPr>
          <p:cNvSpPr txBox="1"/>
          <p:nvPr/>
        </p:nvSpPr>
        <p:spPr>
          <a:xfrm>
            <a:off x="4375988" y="7754049"/>
            <a:ext cx="2657570" cy="1477328"/>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a:p>
            <a:pPr algn="ctr"/>
            <a:endParaRPr lang="en-US">
              <a:cs typeface="Calibri"/>
            </a:endParaRPr>
          </a:p>
          <a:p>
            <a:pPr algn="ctr"/>
            <a:r>
              <a:rPr lang="en-US">
                <a:cs typeface="Calibri"/>
              </a:rPr>
              <a:t>Image support for Step 4</a:t>
            </a:r>
          </a:p>
          <a:p>
            <a:endParaRPr lang="en-US">
              <a:cs typeface="Calibri"/>
            </a:endParaRPr>
          </a:p>
          <a:p>
            <a:endParaRPr lang="en-US">
              <a:cs typeface="Calibri"/>
            </a:endParaRPr>
          </a:p>
        </p:txBody>
      </p:sp>
    </p:spTree>
    <p:extLst>
      <p:ext uri="{BB962C8B-B14F-4D97-AF65-F5344CB8AC3E}">
        <p14:creationId xmlns:p14="http://schemas.microsoft.com/office/powerpoint/2010/main" val="233447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77750E7-29EC-65E2-5BD2-3A3212DFD9F8}"/>
              </a:ext>
            </a:extLst>
          </p:cNvPr>
          <p:cNvSpPr txBox="1"/>
          <p:nvPr/>
        </p:nvSpPr>
        <p:spPr>
          <a:xfrm>
            <a:off x="1258596" y="857307"/>
            <a:ext cx="4701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a:latin typeface="Century Gothic"/>
                <a:cs typeface="Calibri"/>
              </a:rPr>
              <a:t>Titre</a:t>
            </a:r>
            <a:endParaRPr lang="en-US"/>
          </a:p>
        </p:txBody>
      </p:sp>
      <p:sp>
        <p:nvSpPr>
          <p:cNvPr id="15" name="TextBox 14">
            <a:extLst>
              <a:ext uri="{FF2B5EF4-FFF2-40B4-BE49-F238E27FC236}">
                <a16:creationId xmlns:a16="http://schemas.microsoft.com/office/drawing/2014/main" id="{4C315BCE-BCD3-DCDA-38B1-8E4CD5F426ED}"/>
              </a:ext>
            </a:extLst>
          </p:cNvPr>
          <p:cNvSpPr txBox="1"/>
          <p:nvPr/>
        </p:nvSpPr>
        <p:spPr>
          <a:xfrm>
            <a:off x="296901" y="1548061"/>
            <a:ext cx="3461975" cy="734887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2800" b="1">
                <a:latin typeface="Cavolini"/>
                <a:ea typeface="+mn-lt"/>
                <a:cs typeface="+mn-lt"/>
              </a:rPr>
              <a:t>1.</a:t>
            </a:r>
            <a:r>
              <a:rPr lang="en-US">
                <a:latin typeface="Cavolini"/>
                <a:ea typeface="+mn-lt"/>
                <a:cs typeface="+mn-lt"/>
              </a:rPr>
              <a:t> </a:t>
            </a:r>
            <a:r>
              <a:rPr lang="en-US">
                <a:latin typeface="Century Gothic"/>
                <a:ea typeface="+mn-lt"/>
                <a:cs typeface="+mn-lt"/>
              </a:rPr>
              <a:t>Étape 1 </a:t>
            </a:r>
          </a:p>
          <a:p>
            <a:pPr>
              <a:lnSpc>
                <a:spcPct val="150000"/>
              </a:lnSpc>
            </a:pPr>
            <a:endParaRPr lang="en-US" b="1">
              <a:latin typeface="Century Gothic"/>
              <a:ea typeface="+mn-lt"/>
              <a:cs typeface="+mn-lt"/>
            </a:endParaRPr>
          </a:p>
          <a:p>
            <a:pPr>
              <a:lnSpc>
                <a:spcPct val="150000"/>
              </a:lnSpc>
            </a:pPr>
            <a:endParaRPr lang="en-US" b="1">
              <a:latin typeface="Century Gothic"/>
              <a:ea typeface="+mn-lt"/>
              <a:cs typeface="+mn-lt"/>
            </a:endParaRPr>
          </a:p>
          <a:p>
            <a:pPr>
              <a:lnSpc>
                <a:spcPct val="150000"/>
              </a:lnSpc>
            </a:pPr>
            <a:endParaRPr lang="en-US" b="1">
              <a:latin typeface="Century Gothic"/>
              <a:ea typeface="+mn-lt"/>
              <a:cs typeface="+mn-lt"/>
            </a:endParaRPr>
          </a:p>
          <a:p>
            <a:pPr>
              <a:lnSpc>
                <a:spcPct val="150000"/>
              </a:lnSpc>
              <a:spcBef>
                <a:spcPts val="100"/>
              </a:spcBef>
            </a:pPr>
            <a:r>
              <a:rPr lang="en-US" sz="2800" b="1">
                <a:latin typeface="Century Gothic"/>
                <a:ea typeface="+mn-lt"/>
                <a:cs typeface="+mn-lt"/>
              </a:rPr>
              <a:t>2.</a:t>
            </a:r>
            <a:r>
              <a:rPr lang="en-US" sz="2800">
                <a:latin typeface="Century Gothic"/>
                <a:ea typeface="+mn-lt"/>
                <a:cs typeface="+mn-lt"/>
              </a:rPr>
              <a:t> </a:t>
            </a:r>
            <a:r>
              <a:rPr lang="en-US">
                <a:latin typeface="Century Gothic"/>
                <a:ea typeface="+mn-lt"/>
                <a:cs typeface="+mn-lt"/>
              </a:rPr>
              <a:t>Étape 2</a:t>
            </a:r>
          </a:p>
          <a:p>
            <a:pPr>
              <a:lnSpc>
                <a:spcPct val="150000"/>
              </a:lnSpc>
              <a:spcBef>
                <a:spcPts val="100"/>
              </a:spcBef>
            </a:pPr>
            <a:endParaRPr lang="en-US" b="1">
              <a:latin typeface="Century Gothic"/>
              <a:ea typeface="+mn-lt"/>
              <a:cs typeface="+mn-lt"/>
            </a:endParaRPr>
          </a:p>
          <a:p>
            <a:pPr>
              <a:lnSpc>
                <a:spcPct val="150000"/>
              </a:lnSpc>
              <a:spcBef>
                <a:spcPts val="100"/>
              </a:spcBef>
            </a:pPr>
            <a:endParaRPr lang="en-US" b="1">
              <a:latin typeface="Century Gothic"/>
              <a:ea typeface="+mn-lt"/>
              <a:cs typeface="+mn-lt"/>
            </a:endParaRPr>
          </a:p>
          <a:p>
            <a:pPr>
              <a:lnSpc>
                <a:spcPct val="150000"/>
              </a:lnSpc>
              <a:spcBef>
                <a:spcPts val="100"/>
              </a:spcBef>
            </a:pPr>
            <a:endParaRPr lang="en-US" b="1">
              <a:latin typeface="Century Gothic"/>
              <a:ea typeface="+mn-lt"/>
              <a:cs typeface="+mn-lt"/>
            </a:endParaRPr>
          </a:p>
          <a:p>
            <a:pPr>
              <a:lnSpc>
                <a:spcPct val="150000"/>
              </a:lnSpc>
              <a:spcBef>
                <a:spcPts val="100"/>
              </a:spcBef>
            </a:pPr>
            <a:r>
              <a:rPr lang="en-US" sz="2800" b="1">
                <a:latin typeface="Century Gothic"/>
                <a:ea typeface="+mn-lt"/>
                <a:cs typeface="+mn-lt"/>
              </a:rPr>
              <a:t>3.</a:t>
            </a:r>
            <a:r>
              <a:rPr lang="en-US" b="1">
                <a:latin typeface="Century Gothic"/>
                <a:ea typeface="+mn-lt"/>
                <a:cs typeface="+mn-lt"/>
              </a:rPr>
              <a:t> </a:t>
            </a:r>
            <a:r>
              <a:rPr lang="en-US">
                <a:latin typeface="Century Gothic"/>
                <a:ea typeface="+mn-lt"/>
                <a:cs typeface="+mn-lt"/>
              </a:rPr>
              <a:t>Étape 3</a:t>
            </a:r>
          </a:p>
          <a:p>
            <a:pPr>
              <a:lnSpc>
                <a:spcPct val="150000"/>
              </a:lnSpc>
              <a:spcBef>
                <a:spcPts val="100"/>
              </a:spcBef>
            </a:pPr>
            <a:endParaRPr lang="en-US">
              <a:latin typeface="Century Gothic"/>
              <a:ea typeface="+mn-lt"/>
              <a:cs typeface="+mn-lt"/>
            </a:endParaRPr>
          </a:p>
          <a:p>
            <a:pPr>
              <a:lnSpc>
                <a:spcPct val="150000"/>
              </a:lnSpc>
              <a:spcBef>
                <a:spcPts val="100"/>
              </a:spcBef>
            </a:pPr>
            <a:endParaRPr lang="en-US">
              <a:latin typeface="Century Gothic"/>
              <a:ea typeface="+mn-lt"/>
              <a:cs typeface="+mn-lt"/>
            </a:endParaRPr>
          </a:p>
          <a:p>
            <a:pPr>
              <a:lnSpc>
                <a:spcPct val="150000"/>
              </a:lnSpc>
              <a:spcBef>
                <a:spcPts val="100"/>
              </a:spcBef>
            </a:pPr>
            <a:endParaRPr lang="en-US">
              <a:latin typeface="Century Gothic"/>
              <a:ea typeface="+mn-lt"/>
              <a:cs typeface="+mn-lt"/>
            </a:endParaRPr>
          </a:p>
          <a:p>
            <a:pPr>
              <a:lnSpc>
                <a:spcPct val="150000"/>
              </a:lnSpc>
              <a:spcBef>
                <a:spcPts val="100"/>
              </a:spcBef>
            </a:pPr>
            <a:r>
              <a:rPr lang="en-US" sz="2800" b="1">
                <a:latin typeface="Century Gothic"/>
                <a:ea typeface="+mn-lt"/>
                <a:cs typeface="+mn-lt"/>
              </a:rPr>
              <a:t>4.</a:t>
            </a:r>
            <a:r>
              <a:rPr lang="en-US" b="1">
                <a:latin typeface="Century Gothic"/>
                <a:ea typeface="+mn-lt"/>
                <a:cs typeface="+mn-lt"/>
              </a:rPr>
              <a:t> </a:t>
            </a:r>
            <a:r>
              <a:rPr lang="en-US">
                <a:latin typeface="Century Gothic"/>
                <a:ea typeface="+mn-lt"/>
                <a:cs typeface="+mn-lt"/>
              </a:rPr>
              <a:t>Étape 4</a:t>
            </a:r>
          </a:p>
          <a:p>
            <a:pPr>
              <a:lnSpc>
                <a:spcPct val="150000"/>
              </a:lnSpc>
              <a:spcBef>
                <a:spcPts val="100"/>
              </a:spcBef>
            </a:pPr>
            <a:endParaRPr lang="en-US" b="1">
              <a:latin typeface="Century Gothic"/>
              <a:ea typeface="+mn-lt"/>
              <a:cs typeface="+mn-lt"/>
            </a:endParaRPr>
          </a:p>
          <a:p>
            <a:pPr>
              <a:lnSpc>
                <a:spcPct val="150000"/>
              </a:lnSpc>
              <a:spcBef>
                <a:spcPts val="100"/>
              </a:spcBef>
            </a:pPr>
            <a:endParaRPr lang="en-US">
              <a:latin typeface="Century Gothic"/>
              <a:ea typeface="+mn-lt"/>
              <a:cs typeface="+mn-lt"/>
            </a:endParaRPr>
          </a:p>
        </p:txBody>
      </p:sp>
      <p:sp>
        <p:nvSpPr>
          <p:cNvPr id="22" name="TextBox 21">
            <a:extLst>
              <a:ext uri="{FF2B5EF4-FFF2-40B4-BE49-F238E27FC236}">
                <a16:creationId xmlns:a16="http://schemas.microsoft.com/office/drawing/2014/main" id="{DFA81143-CD2F-2960-7867-E1499D384C4A}"/>
              </a:ext>
            </a:extLst>
          </p:cNvPr>
          <p:cNvSpPr txBox="1"/>
          <p:nvPr/>
        </p:nvSpPr>
        <p:spPr>
          <a:xfrm>
            <a:off x="4373161" y="1547446"/>
            <a:ext cx="2657570" cy="1477328"/>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a:p>
            <a:pPr algn="ctr"/>
            <a:r>
              <a:rPr lang="en-US">
                <a:ea typeface="+mn-lt"/>
                <a:cs typeface="+mn-lt"/>
              </a:rPr>
              <a:t>Image de </a:t>
            </a:r>
            <a:r>
              <a:rPr lang="en-US" err="1">
                <a:ea typeface="+mn-lt"/>
                <a:cs typeface="+mn-lt"/>
              </a:rPr>
              <a:t>soutien</a:t>
            </a:r>
            <a:r>
              <a:rPr lang="en-US">
                <a:ea typeface="+mn-lt"/>
                <a:cs typeface="+mn-lt"/>
              </a:rPr>
              <a:t> </a:t>
            </a:r>
            <a:endParaRPr lang="en-US">
              <a:cs typeface="Calibri"/>
            </a:endParaRPr>
          </a:p>
          <a:p>
            <a:pPr algn="ctr"/>
            <a:r>
              <a:rPr lang="en-US">
                <a:ea typeface="+mn-lt"/>
                <a:cs typeface="+mn-lt"/>
              </a:rPr>
              <a:t>pour étape</a:t>
            </a:r>
            <a:r>
              <a:rPr lang="en-US">
                <a:cs typeface="Calibri"/>
              </a:rPr>
              <a:t> 1</a:t>
            </a:r>
          </a:p>
          <a:p>
            <a:endParaRPr lang="en-US">
              <a:cs typeface="Calibri"/>
            </a:endParaRPr>
          </a:p>
          <a:p>
            <a:endParaRPr lang="en-US">
              <a:cs typeface="Calibri"/>
            </a:endParaRPr>
          </a:p>
        </p:txBody>
      </p:sp>
      <p:sp>
        <p:nvSpPr>
          <p:cNvPr id="23" name="TextBox 22">
            <a:extLst>
              <a:ext uri="{FF2B5EF4-FFF2-40B4-BE49-F238E27FC236}">
                <a16:creationId xmlns:a16="http://schemas.microsoft.com/office/drawing/2014/main" id="{C85AB419-871B-7644-0700-C95BDD9D4835}"/>
              </a:ext>
            </a:extLst>
          </p:cNvPr>
          <p:cNvSpPr txBox="1"/>
          <p:nvPr/>
        </p:nvSpPr>
        <p:spPr>
          <a:xfrm>
            <a:off x="4374103" y="3616313"/>
            <a:ext cx="2657570" cy="1477328"/>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a:p>
            <a:pPr algn="ctr"/>
            <a:r>
              <a:rPr lang="en-US">
                <a:ea typeface="+mn-lt"/>
                <a:cs typeface="+mn-lt"/>
              </a:rPr>
              <a:t>Image de </a:t>
            </a:r>
            <a:r>
              <a:rPr lang="en-US" err="1">
                <a:ea typeface="+mn-lt"/>
                <a:cs typeface="+mn-lt"/>
              </a:rPr>
              <a:t>soutien</a:t>
            </a:r>
            <a:endParaRPr lang="en-US">
              <a:ea typeface="+mn-lt"/>
              <a:cs typeface="+mn-lt"/>
            </a:endParaRPr>
          </a:p>
          <a:p>
            <a:pPr algn="ctr"/>
            <a:r>
              <a:rPr lang="en-US">
                <a:ea typeface="+mn-lt"/>
                <a:cs typeface="+mn-lt"/>
              </a:rPr>
              <a:t> pour étape</a:t>
            </a:r>
            <a:r>
              <a:rPr lang="en-US">
                <a:cs typeface="Calibri"/>
              </a:rPr>
              <a:t> 2</a:t>
            </a:r>
          </a:p>
          <a:p>
            <a:pPr algn="ctr"/>
            <a:endParaRPr lang="en-US">
              <a:cs typeface="Calibri"/>
            </a:endParaRPr>
          </a:p>
          <a:p>
            <a:endParaRPr lang="en-US">
              <a:cs typeface="Calibri"/>
            </a:endParaRPr>
          </a:p>
        </p:txBody>
      </p:sp>
      <p:sp>
        <p:nvSpPr>
          <p:cNvPr id="24" name="TextBox 23">
            <a:extLst>
              <a:ext uri="{FF2B5EF4-FFF2-40B4-BE49-F238E27FC236}">
                <a16:creationId xmlns:a16="http://schemas.microsoft.com/office/drawing/2014/main" id="{F970E593-FA67-C012-C5F9-D2BF5240FB0F}"/>
              </a:ext>
            </a:extLst>
          </p:cNvPr>
          <p:cNvSpPr txBox="1"/>
          <p:nvPr/>
        </p:nvSpPr>
        <p:spPr>
          <a:xfrm>
            <a:off x="4375045" y="5685181"/>
            <a:ext cx="2657570" cy="1477328"/>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a:p>
            <a:pPr algn="ctr"/>
            <a:r>
              <a:rPr lang="en-US">
                <a:ea typeface="+mn-lt"/>
                <a:cs typeface="+mn-lt"/>
              </a:rPr>
              <a:t>Image de </a:t>
            </a:r>
            <a:r>
              <a:rPr lang="en-US" err="1">
                <a:ea typeface="+mn-lt"/>
                <a:cs typeface="+mn-lt"/>
              </a:rPr>
              <a:t>soutien</a:t>
            </a:r>
            <a:r>
              <a:rPr lang="en-US">
                <a:ea typeface="+mn-lt"/>
                <a:cs typeface="+mn-lt"/>
              </a:rPr>
              <a:t> </a:t>
            </a:r>
          </a:p>
          <a:p>
            <a:pPr algn="ctr"/>
            <a:r>
              <a:rPr lang="en-US">
                <a:ea typeface="+mn-lt"/>
                <a:cs typeface="+mn-lt"/>
              </a:rPr>
              <a:t>pour étape</a:t>
            </a:r>
            <a:r>
              <a:rPr lang="en-US">
                <a:cs typeface="Calibri"/>
              </a:rPr>
              <a:t> 3</a:t>
            </a:r>
          </a:p>
          <a:p>
            <a:endParaRPr lang="en-US">
              <a:cs typeface="Calibri"/>
            </a:endParaRPr>
          </a:p>
          <a:p>
            <a:endParaRPr lang="en-US">
              <a:cs typeface="Calibri"/>
            </a:endParaRPr>
          </a:p>
        </p:txBody>
      </p:sp>
      <p:sp>
        <p:nvSpPr>
          <p:cNvPr id="25" name="TextBox 24">
            <a:extLst>
              <a:ext uri="{FF2B5EF4-FFF2-40B4-BE49-F238E27FC236}">
                <a16:creationId xmlns:a16="http://schemas.microsoft.com/office/drawing/2014/main" id="{9AD383C4-8184-410F-190B-84F293FD53F4}"/>
              </a:ext>
            </a:extLst>
          </p:cNvPr>
          <p:cNvSpPr txBox="1"/>
          <p:nvPr/>
        </p:nvSpPr>
        <p:spPr>
          <a:xfrm>
            <a:off x="4375988" y="7754049"/>
            <a:ext cx="2657570" cy="1477328"/>
          </a:xfrm>
          <a:prstGeom prst="rect">
            <a:avLst/>
          </a:prstGeom>
          <a:noFill/>
          <a:ln w="28575">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a:p>
            <a:pPr algn="ctr"/>
            <a:r>
              <a:rPr lang="en-US">
                <a:cs typeface="Calibri"/>
              </a:rPr>
              <a:t>Image de </a:t>
            </a:r>
            <a:r>
              <a:rPr lang="en-US" err="1">
                <a:cs typeface="Calibri"/>
              </a:rPr>
              <a:t>soutien</a:t>
            </a:r>
            <a:r>
              <a:rPr lang="en-US">
                <a:cs typeface="Calibri"/>
              </a:rPr>
              <a:t> </a:t>
            </a:r>
          </a:p>
          <a:p>
            <a:pPr algn="ctr"/>
            <a:r>
              <a:rPr lang="en-US">
                <a:cs typeface="Calibri"/>
              </a:rPr>
              <a:t>pour étape 4</a:t>
            </a:r>
            <a:endParaRPr lang="en-US"/>
          </a:p>
          <a:p>
            <a:pPr algn="ctr"/>
            <a:endParaRPr lang="en-US">
              <a:cs typeface="Calibri"/>
            </a:endParaRPr>
          </a:p>
          <a:p>
            <a:endParaRPr lang="en-US">
              <a:cs typeface="Calibri"/>
            </a:endParaRPr>
          </a:p>
        </p:txBody>
      </p:sp>
      <p:pic>
        <p:nvPicPr>
          <p:cNvPr id="6" name="Graphic 2" descr="Dumbbell with solid fill">
            <a:extLst>
              <a:ext uri="{FF2B5EF4-FFF2-40B4-BE49-F238E27FC236}">
                <a16:creationId xmlns:a16="http://schemas.microsoft.com/office/drawing/2014/main" id="{D24BB192-C0A2-AB32-B69A-EBFFC44C1A3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375982" y="-3328"/>
            <a:ext cx="591671" cy="591671"/>
          </a:xfrm>
          <a:prstGeom prst="rect">
            <a:avLst/>
          </a:prstGeom>
        </p:spPr>
      </p:pic>
      <p:pic>
        <p:nvPicPr>
          <p:cNvPr id="8" name="Picture 6" descr="Icon&#10;&#10;Description automatically generated">
            <a:extLst>
              <a:ext uri="{FF2B5EF4-FFF2-40B4-BE49-F238E27FC236}">
                <a16:creationId xmlns:a16="http://schemas.microsoft.com/office/drawing/2014/main" id="{3CB1E3C4-B98B-B3B8-3C3D-36AE1C653FAC}"/>
              </a:ext>
            </a:extLst>
          </p:cNvPr>
          <p:cNvPicPr>
            <a:picLocks noChangeAspect="1"/>
          </p:cNvPicPr>
          <p:nvPr/>
        </p:nvPicPr>
        <p:blipFill>
          <a:blip r:embed="rId5"/>
          <a:stretch>
            <a:fillRect/>
          </a:stretch>
        </p:blipFill>
        <p:spPr>
          <a:xfrm>
            <a:off x="6340611" y="3754"/>
            <a:ext cx="946337" cy="946337"/>
          </a:xfrm>
          <a:prstGeom prst="rect">
            <a:avLst/>
          </a:prstGeom>
        </p:spPr>
      </p:pic>
      <p:sp>
        <p:nvSpPr>
          <p:cNvPr id="10" name="TextBox 1">
            <a:extLst>
              <a:ext uri="{FF2B5EF4-FFF2-40B4-BE49-F238E27FC236}">
                <a16:creationId xmlns:a16="http://schemas.microsoft.com/office/drawing/2014/main" id="{575B180C-E341-0333-972C-F12AB2D45267}"/>
              </a:ext>
            </a:extLst>
          </p:cNvPr>
          <p:cNvSpPr txBox="1"/>
          <p:nvPr/>
        </p:nvSpPr>
        <p:spPr>
          <a:xfrm>
            <a:off x="149352" y="9717091"/>
            <a:ext cx="2743200" cy="369332"/>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err="1">
                <a:latin typeface="Century Gothic"/>
              </a:rPr>
              <a:t>R</a:t>
            </a:r>
            <a:r>
              <a:rPr lang="en-US" b="1" err="1">
                <a:latin typeface="Century Gothic"/>
                <a:cs typeface="Calibri"/>
              </a:rPr>
              <a:t>épétez</a:t>
            </a:r>
            <a:r>
              <a:rPr lang="en-US">
                <a:latin typeface="Century Gothic"/>
              </a:rPr>
              <a:t> ______ </a:t>
            </a:r>
            <a:r>
              <a:rPr lang="en-US" err="1">
                <a:latin typeface="Century Gothic"/>
              </a:rPr>
              <a:t>fois</a:t>
            </a:r>
            <a:endParaRPr lang="en-US" err="1">
              <a:latin typeface="Century Gothic"/>
              <a:cs typeface="Cavolini"/>
            </a:endParaRPr>
          </a:p>
        </p:txBody>
      </p:sp>
      <p:sp>
        <p:nvSpPr>
          <p:cNvPr id="4" name="TextBox 3">
            <a:extLst>
              <a:ext uri="{FF2B5EF4-FFF2-40B4-BE49-F238E27FC236}">
                <a16:creationId xmlns:a16="http://schemas.microsoft.com/office/drawing/2014/main" id="{865FBA0A-5720-2262-8D9A-3FB276584352}"/>
              </a:ext>
            </a:extLst>
          </p:cNvPr>
          <p:cNvSpPr txBox="1"/>
          <p:nvPr/>
        </p:nvSpPr>
        <p:spPr>
          <a:xfrm>
            <a:off x="88702" y="-3304"/>
            <a:ext cx="6731549"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a:latin typeface="Century Gothic"/>
                <a:cs typeface="Calibri"/>
              </a:rPr>
              <a:t>Guide </a:t>
            </a:r>
            <a:r>
              <a:rPr lang="en-US" sz="2800" b="1" err="1">
                <a:latin typeface="Century Gothic"/>
                <a:cs typeface="Calibri"/>
              </a:rPr>
              <a:t>d'entra</a:t>
            </a:r>
            <a:r>
              <a:rPr lang="en-US" sz="2800" b="1" err="1">
                <a:latin typeface="Century Gothic"/>
                <a:ea typeface="+mn-lt"/>
                <a:cs typeface="+mn-lt"/>
              </a:rPr>
              <a:t>î</a:t>
            </a:r>
            <a:r>
              <a:rPr lang="en-US" sz="2800" b="1" err="1">
                <a:latin typeface="Century Gothic"/>
                <a:cs typeface="Calibri"/>
              </a:rPr>
              <a:t>nement</a:t>
            </a:r>
            <a:r>
              <a:rPr lang="en-US" sz="2800" b="1">
                <a:latin typeface="Century Gothic"/>
                <a:cs typeface="Calibri"/>
              </a:rPr>
              <a:t> </a:t>
            </a:r>
          </a:p>
          <a:p>
            <a:r>
              <a:rPr lang="en-US" sz="1400" err="1">
                <a:latin typeface="Century Gothic"/>
                <a:cs typeface="Calibri"/>
              </a:rPr>
              <a:t>Réadaptation</a:t>
            </a:r>
            <a:r>
              <a:rPr lang="en-US" sz="1400">
                <a:latin typeface="Century Gothic"/>
                <a:cs typeface="Calibri"/>
              </a:rPr>
              <a:t> Post-AVC</a:t>
            </a:r>
            <a:endParaRPr lang="en-US" sz="2800" b="1">
              <a:latin typeface="Century Gothic"/>
              <a:cs typeface="Calibri"/>
            </a:endParaRPr>
          </a:p>
        </p:txBody>
      </p:sp>
    </p:spTree>
    <p:extLst>
      <p:ext uri="{BB962C8B-B14F-4D97-AF65-F5344CB8AC3E}">
        <p14:creationId xmlns:p14="http://schemas.microsoft.com/office/powerpoint/2010/main" val="37163602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Props1.xml><?xml version="1.0" encoding="utf-8"?>
<ds:datastoreItem xmlns:ds="http://schemas.openxmlformats.org/officeDocument/2006/customXml" ds:itemID="{AEB8CE83-7B4D-4BC9-A4E4-5E0BE937193D}">
  <ds:schemaRefs>
    <ds:schemaRef ds:uri="http://schemas.microsoft.com/sharepoint/v3/contenttype/forms"/>
  </ds:schemaRefs>
</ds:datastoreItem>
</file>

<file path=customXml/itemProps2.xml><?xml version="1.0" encoding="utf-8"?>
<ds:datastoreItem xmlns:ds="http://schemas.openxmlformats.org/officeDocument/2006/customXml" ds:itemID="{6CF8BB3F-647A-4ECD-AFC2-F60C3B274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0C2759-CFE0-4550-A04D-9F9C638A72F0}">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190</Words>
  <Application>Microsoft Office PowerPoint</Application>
  <PresentationFormat>Custom</PresentationFormat>
  <Paragraphs>64</Paragraphs>
  <Slides>3</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vt:i4>
      </vt:variant>
    </vt:vector>
  </HeadingPairs>
  <TitlesOfParts>
    <vt:vector size="10" baseType="lpstr">
      <vt:lpstr>Arial</vt:lpstr>
      <vt:lpstr>Calibri</vt:lpstr>
      <vt:lpstr>Calibri Light</vt:lpstr>
      <vt:lpstr>Cavolini</vt:lpstr>
      <vt:lpstr>Century Gothic</vt:lpstr>
      <vt:lpstr>Office Theme</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6</cp:revision>
  <dcterms:created xsi:type="dcterms:W3CDTF">2023-01-16T16:22:21Z</dcterms:created>
  <dcterms:modified xsi:type="dcterms:W3CDTF">2024-12-02T20:00:56Z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