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18" r:id="rId7"/>
    <p:sldId id="320" r:id="rId8"/>
    <p:sldId id="319" r:id="rId9"/>
    <p:sldId id="321" r:id="rId10"/>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0E6F58-758F-4D45-AC16-6534C9D1F943}" v="1" dt="2024-12-02T20:01:39.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620E6F58-758F-4D45-AC16-6534C9D1F943}"/>
    <pc:docChg chg="addSld delSld modSld">
      <pc:chgData name="Laura Dunn" userId="a1b48991-b855-4e9d-9b46-097d553f086f" providerId="ADAL" clId="{620E6F58-758F-4D45-AC16-6534C9D1F943}" dt="2024-12-02T20:01:41.579" v="1" actId="47"/>
      <pc:docMkLst>
        <pc:docMk/>
      </pc:docMkLst>
      <pc:sldChg chg="del">
        <pc:chgData name="Laura Dunn" userId="a1b48991-b855-4e9d-9b46-097d553f086f" providerId="ADAL" clId="{620E6F58-758F-4D45-AC16-6534C9D1F943}" dt="2024-12-02T20:01:41.579" v="1" actId="47"/>
        <pc:sldMkLst>
          <pc:docMk/>
          <pc:sldMk cId="2989216846" sldId="322"/>
        </pc:sldMkLst>
      </pc:sldChg>
      <pc:sldChg chg="add">
        <pc:chgData name="Laura Dunn" userId="a1b48991-b855-4e9d-9b46-097d553f086f" providerId="ADAL" clId="{620E6F58-758F-4D45-AC16-6534C9D1F943}" dt="2024-12-02T20:01:39.929" v="0"/>
        <pc:sldMkLst>
          <pc:docMk/>
          <pc:sldMk cId="1638391698" sldId="327"/>
        </pc:sldMkLst>
      </pc:sldChg>
    </pc:docChg>
  </pc:docChgLst>
  <pc:docChgLst>
    <pc:chgData name="Laura Dunn" userId="S::laudunn@toh.ca::a1b48991-b855-4e9d-9b46-097d553f086f" providerId="AD" clId="Web-{20C92AC9-FF2D-4D81-E5D9-71398B60FDB7}"/>
    <pc:docChg chg="addSld modSld sldOrd">
      <pc:chgData name="Laura Dunn" userId="S::laudunn@toh.ca::a1b48991-b855-4e9d-9b46-097d553f086f" providerId="AD" clId="Web-{20C92AC9-FF2D-4D81-E5D9-71398B60FDB7}" dt="2024-02-16T14:50:20.110" v="5" actId="20577"/>
      <pc:docMkLst>
        <pc:docMk/>
      </pc:docMkLst>
      <pc:sldChg chg="modSp add ord">
        <pc:chgData name="Laura Dunn" userId="S::laudunn@toh.ca::a1b48991-b855-4e9d-9b46-097d553f086f" providerId="AD" clId="Web-{20C92AC9-FF2D-4D81-E5D9-71398B60FDB7}" dt="2024-02-16T14:50:20.110" v="5" actId="20577"/>
        <pc:sldMkLst>
          <pc:docMk/>
          <pc:sldMk cId="2989216846" sldId="322"/>
        </pc:sldMkLst>
        <pc:spChg chg="mod">
          <ac:chgData name="Laura Dunn" userId="S::laudunn@toh.ca::a1b48991-b855-4e9d-9b46-097d553f086f" providerId="AD" clId="Web-{20C92AC9-FF2D-4D81-E5D9-71398B60FDB7}" dt="2024-02-16T14:50:20.110" v="5" actId="20577"/>
          <ac:spMkLst>
            <pc:docMk/>
            <pc:sldMk cId="2989216846" sldId="322"/>
            <ac:spMk id="13" creationId="{A6870008-57C8-BB3B-5799-F1ACEC7D06B7}"/>
          </ac:spMkLst>
        </pc:spChg>
      </pc:sldChg>
    </pc:docChg>
  </pc:docChgLst>
  <pc:docChgLst>
    <pc:chgData name="Laura Dunn" userId="S::laudunn@toh.ca::a1b48991-b855-4e9d-9b46-097d553f086f" providerId="AD" clId="Web-{3BAF1061-DF92-C222-CBCE-1E0CB4688C83}"/>
    <pc:docChg chg="modSld">
      <pc:chgData name="Laura Dunn" userId="S::laudunn@toh.ca::a1b48991-b855-4e9d-9b46-097d553f086f" providerId="AD" clId="Web-{3BAF1061-DF92-C222-CBCE-1E0CB4688C83}" dt="2024-02-16T15:11:59.530" v="15" actId="1076"/>
      <pc:docMkLst>
        <pc:docMk/>
      </pc:docMkLst>
      <pc:sldChg chg="modSp">
        <pc:chgData name="Laura Dunn" userId="S::laudunn@toh.ca::a1b48991-b855-4e9d-9b46-097d553f086f" providerId="AD" clId="Web-{3BAF1061-DF92-C222-CBCE-1E0CB4688C83}" dt="2024-02-16T15:11:59.530" v="15" actId="1076"/>
        <pc:sldMkLst>
          <pc:docMk/>
          <pc:sldMk cId="2989216846" sldId="322"/>
        </pc:sldMkLst>
        <pc:spChg chg="mod">
          <ac:chgData name="Laura Dunn" userId="S::laudunn@toh.ca::a1b48991-b855-4e9d-9b46-097d553f086f" providerId="AD" clId="Web-{3BAF1061-DF92-C222-CBCE-1E0CB4688C83}" dt="2024-02-16T15:11:40.357" v="11" actId="20577"/>
          <ac:spMkLst>
            <pc:docMk/>
            <pc:sldMk cId="2989216846" sldId="322"/>
            <ac:spMk id="13" creationId="{A6870008-57C8-BB3B-5799-F1ACEC7D06B7}"/>
          </ac:spMkLst>
        </pc:spChg>
        <pc:spChg chg="mod">
          <ac:chgData name="Laura Dunn" userId="S::laudunn@toh.ca::a1b48991-b855-4e9d-9b46-097d553f086f" providerId="AD" clId="Web-{3BAF1061-DF92-C222-CBCE-1E0CB4688C83}" dt="2024-02-16T15:11:59.530" v="15" actId="1076"/>
          <ac:spMkLst>
            <pc:docMk/>
            <pc:sldMk cId="2989216846" sldId="322"/>
            <ac:spMk id="14" creationId="{B8F0E10C-0B93-8AC6-6AA6-4A72A1327D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659531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457169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183801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49056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873950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008373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867259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23240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8365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2198347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6427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18941119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0.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7" y="7611654"/>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692255" y="3956791"/>
            <a:ext cx="6387888" cy="1723134"/>
          </a:xfrm>
          <a:prstGeom prst="rect">
            <a:avLst/>
          </a:prstGeom>
          <a:noFill/>
        </p:spPr>
        <p:txBody>
          <a:bodyPr wrap="square">
            <a:spAutoFit/>
          </a:bodyPr>
          <a:lstStyle/>
          <a:p>
            <a:pPr algn="ctr" defTabSz="897392">
              <a:defRPr/>
            </a:pPr>
            <a:r>
              <a:rPr lang="en-CA" sz="5888" dirty="0">
                <a:solidFill>
                  <a:prstClr val="black"/>
                </a:solidFill>
                <a:latin typeface="Calibri"/>
                <a:ea typeface="Open Sans"/>
                <a:cs typeface="Calibri"/>
              </a:rPr>
              <a:t>Shower Protocol</a:t>
            </a:r>
            <a:endParaRPr lang="en-CA" sz="5888" dirty="0">
              <a:solidFill>
                <a:prstClr val="black"/>
              </a:solidFill>
              <a:latin typeface="Calibri"/>
              <a:ea typeface="Open Sans" panose="020B0606030504020204" pitchFamily="34" charset="0"/>
              <a:cs typeface="Calibri"/>
            </a:endParaRPr>
          </a:p>
          <a:p>
            <a:pPr algn="ctr" defTabSz="899367">
              <a:defRPr/>
            </a:pPr>
            <a:endParaRPr lang="en-US" sz="2360" b="1" dirty="0">
              <a:solidFill>
                <a:srgbClr val="E7E6E6">
                  <a:lumMod val="10000"/>
                </a:srgbClr>
              </a:solidFill>
              <a:latin typeface="Calibri"/>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0" y="1007501"/>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42" y="872673"/>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692123" y="1868002"/>
            <a:ext cx="6212539" cy="70540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1900" b="1" u="sng" dirty="0">
                <a:latin typeface="Century Gothic"/>
                <a:ea typeface="+mn-lt"/>
                <a:cs typeface="+mn-lt"/>
              </a:rPr>
              <a:t>How to shower</a:t>
            </a:r>
            <a:r>
              <a:rPr lang="en-US" sz="1900" u="sng" dirty="0">
                <a:latin typeface="Century Gothic"/>
                <a:ea typeface="+mn-lt"/>
                <a:cs typeface="+mn-lt"/>
              </a:rPr>
              <a:t> at the hospital:</a:t>
            </a:r>
            <a:endParaRPr lang="en-US" sz="1900" u="sng">
              <a:latin typeface="Century Gothic"/>
            </a:endParaRPr>
          </a:p>
          <a:p>
            <a:pPr algn="ctr">
              <a:lnSpc>
                <a:spcPct val="150000"/>
              </a:lnSpc>
            </a:pPr>
            <a:endParaRPr lang="en-US" sz="1900" u="sng" dirty="0">
              <a:latin typeface="Century Gothic"/>
              <a:ea typeface="+mn-lt"/>
              <a:cs typeface="+mn-lt"/>
            </a:endParaRPr>
          </a:p>
          <a:p>
            <a:pPr marL="342900" indent="-342900">
              <a:lnSpc>
                <a:spcPct val="150000"/>
              </a:lnSpc>
              <a:buAutoNum type="arabicPeriod"/>
            </a:pPr>
            <a:r>
              <a:rPr lang="en-US" sz="1900" b="1" dirty="0">
                <a:latin typeface="Century Gothic"/>
                <a:ea typeface="+mn-lt"/>
                <a:cs typeface="+mn-lt"/>
              </a:rPr>
              <a:t>Schedule a shower</a:t>
            </a:r>
            <a:endParaRPr lang="en-US" sz="1900" dirty="0">
              <a:latin typeface="Century Gothic"/>
              <a:ea typeface="+mn-lt"/>
              <a:cs typeface="+mn-lt"/>
            </a:endParaRPr>
          </a:p>
          <a:p>
            <a:pPr marL="800100" lvl="1" indent="-342900">
              <a:lnSpc>
                <a:spcPct val="150000"/>
              </a:lnSpc>
              <a:buFont typeface="Arial,Sans-Serif"/>
              <a:buChar char="•"/>
            </a:pPr>
            <a:r>
              <a:rPr lang="en-US" sz="1900" u="sng" dirty="0">
                <a:latin typeface="Century Gothic"/>
                <a:ea typeface="+mn-lt"/>
                <a:cs typeface="+mn-lt"/>
              </a:rPr>
              <a:t>OT and staff </a:t>
            </a:r>
            <a:r>
              <a:rPr lang="en-US" sz="1900" dirty="0">
                <a:latin typeface="Century Gothic"/>
                <a:ea typeface="+mn-lt"/>
                <a:cs typeface="+mn-lt"/>
              </a:rPr>
              <a:t>can show where to schedule</a:t>
            </a:r>
          </a:p>
          <a:p>
            <a:pPr marL="800100" lvl="1" indent="-342900">
              <a:lnSpc>
                <a:spcPct val="150000"/>
              </a:lnSpc>
              <a:buFont typeface="Arial,Sans-Serif"/>
              <a:buChar char="•"/>
            </a:pPr>
            <a:r>
              <a:rPr lang="en-US" sz="1900" u="sng" dirty="0">
                <a:latin typeface="Century Gothic"/>
                <a:ea typeface="+mn-lt"/>
                <a:cs typeface="+mn-lt"/>
              </a:rPr>
              <a:t>NOT availabl</a:t>
            </a:r>
            <a:r>
              <a:rPr lang="en-US" sz="1900" dirty="0">
                <a:latin typeface="Century Gothic"/>
                <a:ea typeface="+mn-lt"/>
                <a:cs typeface="+mn-lt"/>
              </a:rPr>
              <a:t>e from </a:t>
            </a:r>
            <a:r>
              <a:rPr lang="en-US" sz="1900" u="sng" dirty="0">
                <a:latin typeface="Century Gothic"/>
                <a:ea typeface="+mn-lt"/>
                <a:cs typeface="+mn-lt"/>
              </a:rPr>
              <a:t>7:30-9:30am</a:t>
            </a:r>
            <a:endParaRPr lang="en-US" sz="1900" u="sng" dirty="0">
              <a:latin typeface="Century Gothic"/>
              <a:ea typeface="Calibri" panose="020F0502020204030204"/>
              <a:cs typeface="Calibri" panose="020F0502020204030204"/>
            </a:endParaRPr>
          </a:p>
          <a:p>
            <a:pPr marL="800100" lvl="1" indent="-342900">
              <a:lnSpc>
                <a:spcPct val="150000"/>
              </a:lnSpc>
              <a:buFont typeface="Arial,Sans-Serif"/>
              <a:buChar char="•"/>
            </a:pPr>
            <a:endParaRPr lang="en-US" sz="1900" u="sng" dirty="0">
              <a:latin typeface="Century Gothic"/>
              <a:ea typeface="+mn-lt"/>
              <a:cs typeface="+mn-lt"/>
            </a:endParaRPr>
          </a:p>
          <a:p>
            <a:pPr marL="800100" lvl="1" indent="-342900">
              <a:lnSpc>
                <a:spcPct val="150000"/>
              </a:lnSpc>
              <a:buFont typeface="Arial,Sans-Serif"/>
              <a:buChar char="•"/>
            </a:pPr>
            <a:endParaRPr lang="en-US" sz="1900" u="sng" dirty="0">
              <a:latin typeface="Century Gothic"/>
              <a:ea typeface="+mn-lt"/>
              <a:cs typeface="+mn-lt"/>
            </a:endParaRPr>
          </a:p>
          <a:p>
            <a:pPr marL="800100" lvl="1" indent="-342900">
              <a:lnSpc>
                <a:spcPct val="150000"/>
              </a:lnSpc>
              <a:buFont typeface="Arial,Sans-Serif"/>
              <a:buChar char="•"/>
            </a:pPr>
            <a:endParaRPr lang="en-US" sz="1900" u="sng" dirty="0">
              <a:latin typeface="Century Gothic"/>
              <a:ea typeface="+mn-lt"/>
              <a:cs typeface="+mn-lt"/>
            </a:endParaRPr>
          </a:p>
          <a:p>
            <a:pPr marL="342900" indent="-342900">
              <a:lnSpc>
                <a:spcPct val="150000"/>
              </a:lnSpc>
              <a:buAutoNum type="arabicPeriod"/>
            </a:pPr>
            <a:r>
              <a:rPr lang="en-US" sz="1900" b="1" dirty="0">
                <a:latin typeface="Century Gothic"/>
                <a:ea typeface="+mn-lt"/>
                <a:cs typeface="+mn-lt"/>
              </a:rPr>
              <a:t>Tell your nurse</a:t>
            </a:r>
            <a:r>
              <a:rPr lang="en-US" sz="1900" dirty="0">
                <a:latin typeface="Century Gothic"/>
                <a:ea typeface="+mn-lt"/>
                <a:cs typeface="+mn-lt"/>
              </a:rPr>
              <a:t> that you are going to </a:t>
            </a:r>
            <a:r>
              <a:rPr lang="en-US" sz="1900" b="1" dirty="0">
                <a:latin typeface="Century Gothic"/>
                <a:ea typeface="+mn-lt"/>
                <a:cs typeface="+mn-lt"/>
              </a:rPr>
              <a:t>shower now</a:t>
            </a:r>
            <a:endParaRPr lang="en-US" sz="1900" dirty="0">
              <a:latin typeface="Century Gothic"/>
              <a:ea typeface="+mn-lt"/>
              <a:cs typeface="+mn-lt"/>
            </a:endParaRPr>
          </a:p>
          <a:p>
            <a:pPr marL="342900" indent="-342900">
              <a:lnSpc>
                <a:spcPct val="150000"/>
              </a:lnSpc>
              <a:buAutoNum type="arabicPeriod"/>
            </a:pPr>
            <a:endParaRPr lang="en-US" sz="1900" b="1" dirty="0">
              <a:latin typeface="Century Gothic"/>
              <a:ea typeface="+mn-lt"/>
              <a:cs typeface="+mn-lt"/>
            </a:endParaRPr>
          </a:p>
          <a:p>
            <a:pPr marL="342900" indent="-342900">
              <a:lnSpc>
                <a:spcPct val="150000"/>
              </a:lnSpc>
              <a:buAutoNum type="arabicPeriod"/>
            </a:pPr>
            <a:endParaRPr lang="en-US" sz="1900" b="1" dirty="0">
              <a:latin typeface="Century Gothic"/>
              <a:ea typeface="+mn-lt"/>
              <a:cs typeface="+mn-lt"/>
            </a:endParaRPr>
          </a:p>
          <a:p>
            <a:pPr marL="342900" indent="-342900">
              <a:lnSpc>
                <a:spcPct val="150000"/>
              </a:lnSpc>
              <a:buAutoNum type="arabicPeriod"/>
            </a:pPr>
            <a:endParaRPr lang="en-US" sz="1900" b="1" dirty="0">
              <a:latin typeface="Century Gothic"/>
              <a:ea typeface="+mn-lt"/>
              <a:cs typeface="+mn-lt"/>
            </a:endParaRPr>
          </a:p>
          <a:p>
            <a:pPr marL="342900" indent="-342900">
              <a:lnSpc>
                <a:spcPct val="150000"/>
              </a:lnSpc>
              <a:buAutoNum type="arabicPeriod"/>
            </a:pPr>
            <a:r>
              <a:rPr lang="en-US" sz="1900" b="1" dirty="0">
                <a:latin typeface="Century Gothic"/>
                <a:ea typeface="+mn-lt"/>
                <a:cs typeface="+mn-lt"/>
              </a:rPr>
              <a:t>Choose</a:t>
            </a:r>
            <a:r>
              <a:rPr lang="en-US" sz="1900" dirty="0">
                <a:latin typeface="Century Gothic"/>
                <a:ea typeface="+mn-lt"/>
                <a:cs typeface="+mn-lt"/>
              </a:rPr>
              <a:t> a shower </a:t>
            </a:r>
          </a:p>
          <a:p>
            <a:pPr>
              <a:lnSpc>
                <a:spcPct val="150000"/>
              </a:lnSpc>
            </a:pPr>
            <a:endParaRPr lang="en-US" sz="1900" dirty="0">
              <a:latin typeface="Century Gothic"/>
              <a:ea typeface="+mn-lt"/>
              <a:cs typeface="+mn-lt"/>
            </a:endParaRPr>
          </a:p>
          <a:p>
            <a:pPr marL="1200150" lvl="1" indent="-285750">
              <a:lnSpc>
                <a:spcPct val="150000"/>
              </a:lnSpc>
              <a:buFont typeface="Arial"/>
              <a:buChar char="•"/>
            </a:pPr>
            <a:r>
              <a:rPr lang="en-US" sz="1900" u="sng" dirty="0">
                <a:latin typeface="Century Gothic"/>
                <a:ea typeface="+mn-lt"/>
                <a:cs typeface="+mn-lt"/>
              </a:rPr>
              <a:t>DO NOT use</a:t>
            </a:r>
            <a:r>
              <a:rPr lang="en-US" sz="1900" dirty="0">
                <a:latin typeface="Century Gothic"/>
                <a:ea typeface="+mn-lt"/>
                <a:cs typeface="+mn-lt"/>
              </a:rPr>
              <a:t> a shower if a </a:t>
            </a:r>
            <a:r>
              <a:rPr lang="en-US" sz="1900" u="sng" dirty="0">
                <a:latin typeface="Century Gothic"/>
                <a:ea typeface="+mn-lt"/>
                <a:cs typeface="+mn-lt"/>
              </a:rPr>
              <a:t>stop sign</a:t>
            </a:r>
            <a:r>
              <a:rPr lang="en-US" sz="1900" dirty="0">
                <a:latin typeface="Century Gothic"/>
                <a:ea typeface="+mn-lt"/>
                <a:cs typeface="+mn-lt"/>
              </a:rPr>
              <a:t> is in front (it needs to be cleaned). </a:t>
            </a:r>
            <a:endParaRPr lang="en-US" sz="1900" dirty="0">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433"/>
            <a:ext cx="339161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Shower Protocol</a:t>
            </a:r>
            <a:endParaRPr lang="en-US" dirty="0"/>
          </a:p>
        </p:txBody>
      </p:sp>
      <p:sp>
        <p:nvSpPr>
          <p:cNvPr id="4" name="TextBox 3">
            <a:extLst>
              <a:ext uri="{FF2B5EF4-FFF2-40B4-BE49-F238E27FC236}">
                <a16:creationId xmlns:a16="http://schemas.microsoft.com/office/drawing/2014/main" id="{DAE0FA70-303D-C525-2ACA-5E9507CE964C}"/>
              </a:ext>
            </a:extLst>
          </p:cNvPr>
          <p:cNvSpPr txBox="1"/>
          <p:nvPr/>
        </p:nvSpPr>
        <p:spPr>
          <a:xfrm>
            <a:off x="65136" y="511448"/>
            <a:ext cx="7621639" cy="12872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dirty="0">
                <a:latin typeface="Century Gothic"/>
                <a:cs typeface="Segoe UI"/>
              </a:rPr>
              <a:t>_________________________ is able to safely use the showers</a:t>
            </a:r>
            <a:endParaRPr lang="en-US" dirty="0">
              <a:latin typeface="Calibri" panose="020F0502020204030204"/>
              <a:ea typeface="Calibri" panose="020F0502020204030204"/>
              <a:cs typeface="Calibri" panose="020F0502020204030204"/>
            </a:endParaRPr>
          </a:p>
          <a:p>
            <a:pPr marL="285750" indent="-285750">
              <a:lnSpc>
                <a:spcPct val="150000"/>
              </a:lnSpc>
              <a:buFont typeface="Calibri"/>
              <a:buChar char="-"/>
            </a:pPr>
            <a:r>
              <a:rPr lang="en-US" dirty="0">
                <a:latin typeface="Century Gothic"/>
                <a:cs typeface="Segoe UI"/>
              </a:rPr>
              <a:t>INDEPENDENTLY </a:t>
            </a:r>
            <a:endParaRPr lang="en-US" dirty="0">
              <a:latin typeface="Century Gothic"/>
              <a:ea typeface="Calibri"/>
              <a:cs typeface="Segoe UI"/>
            </a:endParaRPr>
          </a:p>
          <a:p>
            <a:pPr marL="285750" indent="-285750">
              <a:lnSpc>
                <a:spcPct val="150000"/>
              </a:lnSpc>
              <a:buFont typeface="Calibri"/>
              <a:buChar char="-"/>
            </a:pPr>
            <a:r>
              <a:rPr lang="en-US" dirty="0">
                <a:latin typeface="Century Gothic"/>
                <a:cs typeface="Segoe UI"/>
              </a:rPr>
              <a:t>WITH ASSIST FROM FAMILY/FRIENDS​</a:t>
            </a:r>
            <a:endParaRPr lang="en-US" dirty="0">
              <a:latin typeface="Century Gothic"/>
              <a:ea typeface="Calibri"/>
              <a:cs typeface="Segoe UI"/>
            </a:endParaRPr>
          </a:p>
        </p:txBody>
      </p:sp>
      <p:pic>
        <p:nvPicPr>
          <p:cNvPr id="8" name="Picture 8">
            <a:extLst>
              <a:ext uri="{FF2B5EF4-FFF2-40B4-BE49-F238E27FC236}">
                <a16:creationId xmlns:a16="http://schemas.microsoft.com/office/drawing/2014/main" id="{ADDDFA9F-D18F-17CD-3EFE-A916FF487E36}"/>
              </a:ext>
            </a:extLst>
          </p:cNvPr>
          <p:cNvPicPr>
            <a:picLocks noChangeAspect="1"/>
          </p:cNvPicPr>
          <p:nvPr/>
        </p:nvPicPr>
        <p:blipFill>
          <a:blip r:embed="rId3"/>
          <a:stretch>
            <a:fillRect/>
          </a:stretch>
        </p:blipFill>
        <p:spPr>
          <a:xfrm>
            <a:off x="1045393" y="7999431"/>
            <a:ext cx="539053" cy="528145"/>
          </a:xfrm>
          <a:prstGeom prst="rect">
            <a:avLst/>
          </a:prstGeom>
        </p:spPr>
      </p:pic>
      <p:pic>
        <p:nvPicPr>
          <p:cNvPr id="10" name="Picture 9">
            <a:extLst>
              <a:ext uri="{FF2B5EF4-FFF2-40B4-BE49-F238E27FC236}">
                <a16:creationId xmlns:a16="http://schemas.microsoft.com/office/drawing/2014/main" id="{E17F3F4F-C25B-41C6-06DB-806D4FEA9BC6}"/>
              </a:ext>
            </a:extLst>
          </p:cNvPr>
          <p:cNvPicPr>
            <a:picLocks noChangeAspect="1"/>
          </p:cNvPicPr>
          <p:nvPr/>
        </p:nvPicPr>
        <p:blipFill>
          <a:blip r:embed="rId4"/>
          <a:stretch>
            <a:fillRect/>
          </a:stretch>
        </p:blipFill>
        <p:spPr>
          <a:xfrm>
            <a:off x="1785110" y="4886771"/>
            <a:ext cx="662524" cy="649389"/>
          </a:xfrm>
          <a:prstGeom prst="rect">
            <a:avLst/>
          </a:prstGeom>
        </p:spPr>
      </p:pic>
      <p:pic>
        <p:nvPicPr>
          <p:cNvPr id="13" name="Picture 12">
            <a:extLst>
              <a:ext uri="{FF2B5EF4-FFF2-40B4-BE49-F238E27FC236}">
                <a16:creationId xmlns:a16="http://schemas.microsoft.com/office/drawing/2014/main" id="{2E80F58F-C4E0-D742-CE32-67BABB32C244}"/>
              </a:ext>
            </a:extLst>
          </p:cNvPr>
          <p:cNvPicPr>
            <a:picLocks noChangeAspect="1"/>
          </p:cNvPicPr>
          <p:nvPr/>
        </p:nvPicPr>
        <p:blipFill>
          <a:blip r:embed="rId5"/>
          <a:stretch>
            <a:fillRect/>
          </a:stretch>
        </p:blipFill>
        <p:spPr>
          <a:xfrm>
            <a:off x="3485323" y="2510559"/>
            <a:ext cx="824448" cy="824904"/>
          </a:xfrm>
          <a:prstGeom prst="rect">
            <a:avLst/>
          </a:prstGeom>
        </p:spPr>
      </p:pic>
    </p:spTree>
    <p:extLst>
      <p:ext uri="{BB962C8B-B14F-4D97-AF65-F5344CB8AC3E}">
        <p14:creationId xmlns:p14="http://schemas.microsoft.com/office/powerpoint/2010/main" val="378950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611161" y="1665484"/>
            <a:ext cx="6212539" cy="83697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1900" b="1" u="sng" dirty="0">
                <a:latin typeface="Century Gothic"/>
                <a:ea typeface="+mn-lt"/>
                <a:cs typeface="+mn-lt"/>
              </a:rPr>
              <a:t>How to shower</a:t>
            </a:r>
            <a:r>
              <a:rPr lang="en-US" sz="1900" u="sng" dirty="0">
                <a:latin typeface="Century Gothic"/>
                <a:ea typeface="+mn-lt"/>
                <a:cs typeface="+mn-lt"/>
              </a:rPr>
              <a:t> at the hospital:</a:t>
            </a:r>
            <a:endParaRPr lang="en-US" sz="1900" u="sng" dirty="0">
              <a:latin typeface="Century Gothic"/>
            </a:endParaRPr>
          </a:p>
          <a:p>
            <a:pPr algn="ctr">
              <a:lnSpc>
                <a:spcPct val="150000"/>
              </a:lnSpc>
            </a:pPr>
            <a:endParaRPr lang="en-US" sz="1900" u="sng" dirty="0">
              <a:latin typeface="Century Gothic"/>
              <a:ea typeface="+mn-lt"/>
              <a:cs typeface="+mn-lt"/>
            </a:endParaRPr>
          </a:p>
          <a:p>
            <a:pPr>
              <a:lnSpc>
                <a:spcPct val="150000"/>
              </a:lnSpc>
            </a:pPr>
            <a:r>
              <a:rPr lang="en-US" sz="1900" b="1" dirty="0">
                <a:latin typeface="Century Gothic"/>
                <a:ea typeface="+mn-lt"/>
                <a:cs typeface="+mn-lt"/>
              </a:rPr>
              <a:t>4. Use shower safely</a:t>
            </a:r>
          </a:p>
          <a:p>
            <a:pPr marL="742950" lvl="1" indent="-285750">
              <a:lnSpc>
                <a:spcPct val="150000"/>
              </a:lnSpc>
              <a:buFont typeface="Calibri"/>
              <a:buChar char="-"/>
            </a:pPr>
            <a:r>
              <a:rPr lang="en-US" sz="1900" dirty="0">
                <a:latin typeface="Century Gothic"/>
                <a:ea typeface="+mn-lt"/>
                <a:cs typeface="+mn-lt"/>
              </a:rPr>
              <a:t>Use </a:t>
            </a:r>
            <a:r>
              <a:rPr lang="en-US" sz="1900" u="sng" dirty="0">
                <a:latin typeface="Century Gothic"/>
                <a:ea typeface="+mn-lt"/>
                <a:cs typeface="+mn-lt"/>
              </a:rPr>
              <a:t>grab bars </a:t>
            </a:r>
          </a:p>
          <a:p>
            <a:pPr marL="1200150" lvl="2" indent="-285750">
              <a:lnSpc>
                <a:spcPct val="150000"/>
              </a:lnSpc>
              <a:buFont typeface="Calibri"/>
              <a:buChar char="-"/>
            </a:pPr>
            <a:r>
              <a:rPr lang="en-US" sz="1900" dirty="0">
                <a:latin typeface="Century Gothic"/>
                <a:ea typeface="+mn-lt"/>
                <a:cs typeface="+mn-lt"/>
              </a:rPr>
              <a:t>(with soap free hands)</a:t>
            </a:r>
            <a:endParaRPr lang="en-US" dirty="0">
              <a:ea typeface="Calibri" panose="020F0502020204030204"/>
              <a:cs typeface="Calibri" panose="020F0502020204030204"/>
            </a:endParaRPr>
          </a:p>
          <a:p>
            <a:pPr marL="1200150" lvl="2" indent="-285750">
              <a:lnSpc>
                <a:spcPct val="150000"/>
              </a:lnSpc>
              <a:buFont typeface="Calibri"/>
              <a:buChar char="-"/>
            </a:pPr>
            <a:endParaRPr lang="en-US" sz="1900" dirty="0">
              <a:latin typeface="Century Gothic"/>
              <a:ea typeface="+mn-lt"/>
              <a:cs typeface="+mn-lt"/>
            </a:endParaRPr>
          </a:p>
          <a:p>
            <a:pPr marL="742950" lvl="1" indent="-285750">
              <a:lnSpc>
                <a:spcPct val="150000"/>
              </a:lnSpc>
              <a:buFont typeface="Calibri"/>
              <a:buChar char="-"/>
            </a:pPr>
            <a:r>
              <a:rPr lang="en-US" sz="1900" b="1" dirty="0">
                <a:latin typeface="Century Gothic"/>
                <a:ea typeface="+mn-lt"/>
                <a:cs typeface="+mn-lt"/>
              </a:rPr>
              <a:t>Go Slow. </a:t>
            </a:r>
            <a:r>
              <a:rPr lang="en-US" sz="1900" u="sng" dirty="0">
                <a:latin typeface="Century Gothic"/>
                <a:ea typeface="+mn-lt"/>
                <a:cs typeface="+mn-lt"/>
              </a:rPr>
              <a:t>DO NOT RUSH</a:t>
            </a:r>
          </a:p>
          <a:p>
            <a:pPr marL="742950" lvl="1" indent="-285750">
              <a:lnSpc>
                <a:spcPct val="150000"/>
              </a:lnSpc>
              <a:buFont typeface="Calibri"/>
              <a:buChar char="-"/>
            </a:pPr>
            <a:endParaRPr lang="en-US" sz="1900" u="sng" dirty="0">
              <a:latin typeface="Century Gothic"/>
              <a:ea typeface="+mn-lt"/>
              <a:cs typeface="+mn-lt"/>
            </a:endParaRPr>
          </a:p>
          <a:p>
            <a:pPr marL="742950" lvl="1" indent="-285750">
              <a:lnSpc>
                <a:spcPct val="150000"/>
              </a:lnSpc>
              <a:buFont typeface="Calibri"/>
              <a:buChar char="-"/>
            </a:pPr>
            <a:r>
              <a:rPr lang="en-US" sz="1900" dirty="0">
                <a:latin typeface="Century Gothic"/>
                <a:ea typeface="+mn-lt"/>
                <a:cs typeface="+mn-lt"/>
              </a:rPr>
              <a:t>Use </a:t>
            </a:r>
            <a:r>
              <a:rPr lang="en-US" sz="1900" u="sng" dirty="0">
                <a:latin typeface="Century Gothic"/>
                <a:ea typeface="+mn-lt"/>
                <a:cs typeface="+mn-lt"/>
              </a:rPr>
              <a:t>call bell</a:t>
            </a:r>
            <a:r>
              <a:rPr lang="en-US" sz="1900" dirty="0">
                <a:latin typeface="Century Gothic"/>
                <a:ea typeface="+mn-lt"/>
                <a:cs typeface="+mn-lt"/>
              </a:rPr>
              <a:t> in shower for help at any time</a:t>
            </a:r>
          </a:p>
          <a:p>
            <a:pPr marL="742950" lvl="1" indent="-285750">
              <a:lnSpc>
                <a:spcPct val="150000"/>
              </a:lnSpc>
              <a:buFont typeface="Calibri"/>
              <a:buChar char="-"/>
            </a:pPr>
            <a:endParaRPr lang="en-US" sz="1900" dirty="0">
              <a:latin typeface="Century Gothic"/>
              <a:ea typeface="+mn-lt"/>
              <a:cs typeface="+mn-lt"/>
            </a:endParaRPr>
          </a:p>
          <a:p>
            <a:pPr marL="742950" lvl="1" indent="-285750">
              <a:lnSpc>
                <a:spcPct val="150000"/>
              </a:lnSpc>
              <a:buFont typeface="Calibri"/>
              <a:buChar char="-"/>
            </a:pPr>
            <a:r>
              <a:rPr lang="en-US" sz="1900" u="sng" dirty="0">
                <a:latin typeface="Century Gothic"/>
                <a:ea typeface="+mn-lt"/>
                <a:cs typeface="+mn-lt"/>
              </a:rPr>
              <a:t>DO NOT LOCK</a:t>
            </a:r>
            <a:r>
              <a:rPr lang="en-US" sz="1900" dirty="0">
                <a:latin typeface="Century Gothic"/>
                <a:ea typeface="+mn-lt"/>
                <a:cs typeface="+mn-lt"/>
              </a:rPr>
              <a:t> THE DOOR </a:t>
            </a:r>
          </a:p>
          <a:p>
            <a:pPr marL="742950" lvl="1" indent="-285750">
              <a:lnSpc>
                <a:spcPct val="150000"/>
              </a:lnSpc>
              <a:buFont typeface="Calibri"/>
              <a:buChar char="-"/>
            </a:pPr>
            <a:endParaRPr lang="en-US" sz="1900" dirty="0">
              <a:latin typeface="Century Gothic"/>
              <a:ea typeface="+mn-lt"/>
              <a:cs typeface="+mn-lt"/>
            </a:endParaRPr>
          </a:p>
          <a:p>
            <a:pPr marL="742950" lvl="1" indent="-285750">
              <a:lnSpc>
                <a:spcPct val="150000"/>
              </a:lnSpc>
              <a:buFont typeface="Calibri"/>
              <a:buChar char="-"/>
            </a:pPr>
            <a:r>
              <a:rPr lang="en-US" sz="1900" u="sng" dirty="0">
                <a:latin typeface="Century Gothic"/>
                <a:ea typeface="+mn-lt"/>
                <a:cs typeface="+mn-lt"/>
              </a:rPr>
              <a:t>Close curtain</a:t>
            </a:r>
            <a:r>
              <a:rPr lang="en-US" sz="1900" dirty="0">
                <a:latin typeface="Century Gothic"/>
                <a:ea typeface="+mn-lt"/>
                <a:cs typeface="+mn-lt"/>
              </a:rPr>
              <a:t> for privacy</a:t>
            </a:r>
          </a:p>
          <a:p>
            <a:pPr marL="742950" lvl="1" indent="-285750">
              <a:lnSpc>
                <a:spcPct val="150000"/>
              </a:lnSpc>
              <a:buFont typeface="Calibri"/>
              <a:buChar char="-"/>
            </a:pPr>
            <a:endParaRPr lang="en-US" sz="1900" dirty="0">
              <a:latin typeface="Century Gothic"/>
              <a:ea typeface="+mn-lt"/>
              <a:cs typeface="+mn-lt"/>
            </a:endParaRPr>
          </a:p>
          <a:p>
            <a:pPr>
              <a:lnSpc>
                <a:spcPct val="150000"/>
              </a:lnSpc>
            </a:pPr>
            <a:r>
              <a:rPr lang="en-US" sz="1900" b="1" dirty="0">
                <a:latin typeface="Century Gothic"/>
                <a:ea typeface="+mn-lt"/>
                <a:cs typeface="+mn-lt"/>
              </a:rPr>
              <a:t>5. Put used towels</a:t>
            </a:r>
            <a:r>
              <a:rPr lang="en-US" sz="1900" dirty="0">
                <a:latin typeface="Century Gothic"/>
                <a:ea typeface="+mn-lt"/>
                <a:cs typeface="+mn-lt"/>
              </a:rPr>
              <a:t> in “</a:t>
            </a:r>
            <a:r>
              <a:rPr lang="en-US" sz="1900" b="1" dirty="0">
                <a:latin typeface="Century Gothic"/>
                <a:ea typeface="+mn-lt"/>
                <a:cs typeface="+mn-lt"/>
              </a:rPr>
              <a:t>SOILED LINEN</a:t>
            </a:r>
            <a:r>
              <a:rPr lang="en-US" sz="1900" dirty="0">
                <a:latin typeface="Century Gothic"/>
                <a:ea typeface="+mn-lt"/>
                <a:cs typeface="+mn-lt"/>
              </a:rPr>
              <a:t>” BLUE BAG bins</a:t>
            </a:r>
          </a:p>
          <a:p>
            <a:pPr>
              <a:lnSpc>
                <a:spcPct val="150000"/>
              </a:lnSpc>
            </a:pPr>
            <a:endParaRPr lang="en-US" sz="1900" dirty="0">
              <a:latin typeface="Century Gothic"/>
              <a:ea typeface="+mn-lt"/>
              <a:cs typeface="+mn-lt"/>
            </a:endParaRPr>
          </a:p>
          <a:p>
            <a:pPr>
              <a:lnSpc>
                <a:spcPct val="150000"/>
              </a:lnSpc>
            </a:pPr>
            <a:endParaRPr lang="en-US" sz="1900" dirty="0">
              <a:latin typeface="Century Gothic"/>
              <a:ea typeface="+mn-lt"/>
              <a:cs typeface="+mn-lt"/>
            </a:endParaRPr>
          </a:p>
          <a:p>
            <a:pPr>
              <a:lnSpc>
                <a:spcPct val="150000"/>
              </a:lnSpc>
            </a:pPr>
            <a:r>
              <a:rPr lang="en-US" sz="1900" b="1" dirty="0">
                <a:latin typeface="Century Gothic"/>
                <a:ea typeface="+mn-lt"/>
                <a:cs typeface="+mn-lt"/>
              </a:rPr>
              <a:t>6. Move</a:t>
            </a:r>
            <a:r>
              <a:rPr lang="en-US" sz="1900" dirty="0">
                <a:latin typeface="Century Gothic"/>
                <a:ea typeface="+mn-lt"/>
                <a:cs typeface="+mn-lt"/>
              </a:rPr>
              <a:t> </a:t>
            </a:r>
            <a:r>
              <a:rPr lang="en-US" sz="1900" b="1" dirty="0">
                <a:latin typeface="Century Gothic"/>
                <a:ea typeface="+mn-lt"/>
                <a:cs typeface="+mn-lt"/>
              </a:rPr>
              <a:t>stop sign to front</a:t>
            </a:r>
            <a:r>
              <a:rPr lang="en-US" sz="1900" dirty="0">
                <a:latin typeface="Century Gothic"/>
                <a:ea typeface="+mn-lt"/>
                <a:cs typeface="+mn-lt"/>
              </a:rPr>
              <a:t> of door from back of the door so staff know to clean the shower</a:t>
            </a:r>
            <a:endParaRPr lang="en-US" sz="1900" dirty="0">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433"/>
            <a:ext cx="339161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Shower Protocol</a:t>
            </a:r>
            <a:endParaRPr lang="en-US" dirty="0"/>
          </a:p>
        </p:txBody>
      </p:sp>
      <p:sp>
        <p:nvSpPr>
          <p:cNvPr id="4" name="TextBox 3">
            <a:extLst>
              <a:ext uri="{FF2B5EF4-FFF2-40B4-BE49-F238E27FC236}">
                <a16:creationId xmlns:a16="http://schemas.microsoft.com/office/drawing/2014/main" id="{DAE0FA70-303D-C525-2ACA-5E9507CE964C}"/>
              </a:ext>
            </a:extLst>
          </p:cNvPr>
          <p:cNvSpPr txBox="1"/>
          <p:nvPr/>
        </p:nvSpPr>
        <p:spPr>
          <a:xfrm>
            <a:off x="65136" y="511448"/>
            <a:ext cx="7621639" cy="12872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dirty="0">
                <a:latin typeface="Century Gothic"/>
                <a:cs typeface="Segoe UI"/>
              </a:rPr>
              <a:t>_________________________ is able to safely use the showers</a:t>
            </a:r>
            <a:endParaRPr lang="en-US" dirty="0">
              <a:latin typeface="Calibri" panose="020F0502020204030204"/>
              <a:ea typeface="Calibri" panose="020F0502020204030204"/>
              <a:cs typeface="Calibri" panose="020F0502020204030204"/>
            </a:endParaRPr>
          </a:p>
          <a:p>
            <a:pPr marL="285750" indent="-285750">
              <a:lnSpc>
                <a:spcPct val="150000"/>
              </a:lnSpc>
              <a:buFont typeface="Calibri"/>
              <a:buChar char="-"/>
            </a:pPr>
            <a:r>
              <a:rPr lang="en-US" dirty="0">
                <a:latin typeface="Century Gothic"/>
                <a:cs typeface="Segoe UI"/>
              </a:rPr>
              <a:t>INDEPENDENTLY </a:t>
            </a:r>
            <a:endParaRPr lang="en-US" dirty="0">
              <a:latin typeface="Century Gothic"/>
              <a:ea typeface="Calibri"/>
              <a:cs typeface="Segoe UI"/>
            </a:endParaRPr>
          </a:p>
          <a:p>
            <a:pPr marL="285750" indent="-285750">
              <a:lnSpc>
                <a:spcPct val="150000"/>
              </a:lnSpc>
              <a:buFont typeface="Calibri"/>
              <a:buChar char="-"/>
            </a:pPr>
            <a:r>
              <a:rPr lang="en-US" dirty="0">
                <a:latin typeface="Century Gothic"/>
                <a:cs typeface="Segoe UI"/>
              </a:rPr>
              <a:t>WITH ASSIST FROM FAMILY/FRIENDS​</a:t>
            </a:r>
            <a:endParaRPr lang="en-US" dirty="0">
              <a:latin typeface="Century Gothic"/>
              <a:ea typeface="Calibri"/>
              <a:cs typeface="Segoe UI"/>
            </a:endParaRPr>
          </a:p>
        </p:txBody>
      </p:sp>
      <p:pic>
        <p:nvPicPr>
          <p:cNvPr id="2" name="Picture 4">
            <a:extLst>
              <a:ext uri="{FF2B5EF4-FFF2-40B4-BE49-F238E27FC236}">
                <a16:creationId xmlns:a16="http://schemas.microsoft.com/office/drawing/2014/main" id="{4032FB92-C8A2-9376-7D5F-4D7A7986E2B7}"/>
              </a:ext>
            </a:extLst>
          </p:cNvPr>
          <p:cNvPicPr>
            <a:picLocks noChangeAspect="1"/>
          </p:cNvPicPr>
          <p:nvPr/>
        </p:nvPicPr>
        <p:blipFill>
          <a:blip r:embed="rId3"/>
          <a:stretch>
            <a:fillRect/>
          </a:stretch>
        </p:blipFill>
        <p:spPr>
          <a:xfrm>
            <a:off x="657618" y="3078739"/>
            <a:ext cx="490892" cy="501990"/>
          </a:xfrm>
          <a:prstGeom prst="rect">
            <a:avLst/>
          </a:prstGeom>
        </p:spPr>
      </p:pic>
      <p:pic>
        <p:nvPicPr>
          <p:cNvPr id="5" name="Picture 6">
            <a:extLst>
              <a:ext uri="{FF2B5EF4-FFF2-40B4-BE49-F238E27FC236}">
                <a16:creationId xmlns:a16="http://schemas.microsoft.com/office/drawing/2014/main" id="{50076900-8F52-FD5B-3475-93AB403E1872}"/>
              </a:ext>
            </a:extLst>
          </p:cNvPr>
          <p:cNvPicPr>
            <a:picLocks noChangeAspect="1"/>
          </p:cNvPicPr>
          <p:nvPr/>
        </p:nvPicPr>
        <p:blipFill>
          <a:blip r:embed="rId4"/>
          <a:stretch>
            <a:fillRect/>
          </a:stretch>
        </p:blipFill>
        <p:spPr>
          <a:xfrm>
            <a:off x="659821" y="5922140"/>
            <a:ext cx="501732" cy="523667"/>
          </a:xfrm>
          <a:prstGeom prst="rect">
            <a:avLst/>
          </a:prstGeom>
        </p:spPr>
      </p:pic>
      <p:pic>
        <p:nvPicPr>
          <p:cNvPr id="7" name="Picture 7">
            <a:extLst>
              <a:ext uri="{FF2B5EF4-FFF2-40B4-BE49-F238E27FC236}">
                <a16:creationId xmlns:a16="http://schemas.microsoft.com/office/drawing/2014/main" id="{044C811E-8FA4-F580-3B61-FD4B1C2B3DAD}"/>
              </a:ext>
            </a:extLst>
          </p:cNvPr>
          <p:cNvPicPr>
            <a:picLocks noChangeAspect="1"/>
          </p:cNvPicPr>
          <p:nvPr/>
        </p:nvPicPr>
        <p:blipFill>
          <a:blip r:embed="rId5"/>
          <a:stretch>
            <a:fillRect/>
          </a:stretch>
        </p:blipFill>
        <p:spPr>
          <a:xfrm>
            <a:off x="640794" y="5096486"/>
            <a:ext cx="534252" cy="534507"/>
          </a:xfrm>
          <a:prstGeom prst="rect">
            <a:avLst/>
          </a:prstGeom>
        </p:spPr>
      </p:pic>
      <p:pic>
        <p:nvPicPr>
          <p:cNvPr id="9" name="Picture 8">
            <a:extLst>
              <a:ext uri="{FF2B5EF4-FFF2-40B4-BE49-F238E27FC236}">
                <a16:creationId xmlns:a16="http://schemas.microsoft.com/office/drawing/2014/main" id="{9B3C833E-8ECF-61D4-7738-81E164043F68}"/>
              </a:ext>
            </a:extLst>
          </p:cNvPr>
          <p:cNvPicPr>
            <a:picLocks noChangeAspect="1"/>
          </p:cNvPicPr>
          <p:nvPr/>
        </p:nvPicPr>
        <p:blipFill>
          <a:blip r:embed="rId6"/>
          <a:stretch>
            <a:fillRect/>
          </a:stretch>
        </p:blipFill>
        <p:spPr>
          <a:xfrm>
            <a:off x="120328" y="9052628"/>
            <a:ext cx="539053" cy="528145"/>
          </a:xfrm>
          <a:prstGeom prst="rect">
            <a:avLst/>
          </a:prstGeom>
        </p:spPr>
      </p:pic>
      <p:pic>
        <p:nvPicPr>
          <p:cNvPr id="10" name="Picture 9">
            <a:extLst>
              <a:ext uri="{FF2B5EF4-FFF2-40B4-BE49-F238E27FC236}">
                <a16:creationId xmlns:a16="http://schemas.microsoft.com/office/drawing/2014/main" id="{DC989B23-44B8-7132-219F-B2FB9A2BECFE}"/>
              </a:ext>
            </a:extLst>
          </p:cNvPr>
          <p:cNvPicPr>
            <a:picLocks noChangeAspect="1"/>
          </p:cNvPicPr>
          <p:nvPr/>
        </p:nvPicPr>
        <p:blipFill>
          <a:blip r:embed="rId7"/>
          <a:stretch>
            <a:fillRect/>
          </a:stretch>
        </p:blipFill>
        <p:spPr>
          <a:xfrm>
            <a:off x="489710" y="4117203"/>
            <a:ext cx="689511" cy="730395"/>
          </a:xfrm>
          <a:prstGeom prst="rect">
            <a:avLst/>
          </a:prstGeom>
        </p:spPr>
      </p:pic>
      <p:pic>
        <p:nvPicPr>
          <p:cNvPr id="11" name="Picture 10">
            <a:extLst>
              <a:ext uri="{FF2B5EF4-FFF2-40B4-BE49-F238E27FC236}">
                <a16:creationId xmlns:a16="http://schemas.microsoft.com/office/drawing/2014/main" id="{7BCA0218-D6E3-7573-F759-63A009D9399C}"/>
              </a:ext>
            </a:extLst>
          </p:cNvPr>
          <p:cNvPicPr>
            <a:picLocks noChangeAspect="1"/>
          </p:cNvPicPr>
          <p:nvPr/>
        </p:nvPicPr>
        <p:blipFill>
          <a:blip r:embed="rId8"/>
          <a:stretch>
            <a:fillRect/>
          </a:stretch>
        </p:blipFill>
        <p:spPr>
          <a:xfrm>
            <a:off x="597660" y="6817445"/>
            <a:ext cx="622043" cy="622386"/>
          </a:xfrm>
          <a:prstGeom prst="rect">
            <a:avLst/>
          </a:prstGeom>
        </p:spPr>
      </p:pic>
      <p:pic>
        <p:nvPicPr>
          <p:cNvPr id="13" name="Picture 12">
            <a:extLst>
              <a:ext uri="{FF2B5EF4-FFF2-40B4-BE49-F238E27FC236}">
                <a16:creationId xmlns:a16="http://schemas.microsoft.com/office/drawing/2014/main" id="{5EB7B2FC-1EB5-4E2C-AAA0-AE92F091DB47}"/>
              </a:ext>
            </a:extLst>
          </p:cNvPr>
          <p:cNvPicPr>
            <a:picLocks noChangeAspect="1"/>
          </p:cNvPicPr>
          <p:nvPr/>
        </p:nvPicPr>
        <p:blipFill>
          <a:blip r:embed="rId9"/>
          <a:stretch>
            <a:fillRect/>
          </a:stretch>
        </p:blipFill>
        <p:spPr>
          <a:xfrm>
            <a:off x="3633754" y="8032553"/>
            <a:ext cx="716498" cy="689892"/>
          </a:xfrm>
          <a:prstGeom prst="rect">
            <a:avLst/>
          </a:prstGeom>
        </p:spPr>
      </p:pic>
      <p:pic>
        <p:nvPicPr>
          <p:cNvPr id="14" name="Picture 13">
            <a:extLst>
              <a:ext uri="{FF2B5EF4-FFF2-40B4-BE49-F238E27FC236}">
                <a16:creationId xmlns:a16="http://schemas.microsoft.com/office/drawing/2014/main" id="{5D14CD96-A779-3A79-3D18-E2B5DFE70159}"/>
              </a:ext>
            </a:extLst>
          </p:cNvPr>
          <p:cNvPicPr>
            <a:picLocks noChangeAspect="1"/>
          </p:cNvPicPr>
          <p:nvPr/>
        </p:nvPicPr>
        <p:blipFill>
          <a:blip r:embed="rId10"/>
          <a:stretch>
            <a:fillRect/>
          </a:stretch>
        </p:blipFill>
        <p:spPr>
          <a:xfrm>
            <a:off x="1528729" y="7870538"/>
            <a:ext cx="1013361" cy="1013921"/>
          </a:xfrm>
          <a:prstGeom prst="rect">
            <a:avLst/>
          </a:prstGeom>
        </p:spPr>
      </p:pic>
    </p:spTree>
    <p:extLst>
      <p:ext uri="{BB962C8B-B14F-4D97-AF65-F5344CB8AC3E}">
        <p14:creationId xmlns:p14="http://schemas.microsoft.com/office/powerpoint/2010/main" val="428512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03AFDE6-7BF3-5F47-F07D-55433D5BD138}"/>
              </a:ext>
            </a:extLst>
          </p:cNvPr>
          <p:cNvSpPr txBox="1"/>
          <p:nvPr/>
        </p:nvSpPr>
        <p:spPr>
          <a:xfrm>
            <a:off x="394855" y="1626275"/>
            <a:ext cx="7268687" cy="7686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700" b="1" u="sng" dirty="0">
                <a:latin typeface="Century Gothic"/>
              </a:rPr>
              <a:t>Comment prendre </a:t>
            </a:r>
            <a:r>
              <a:rPr lang="en-US" sz="1700" b="1" u="sng" dirty="0" err="1">
                <a:latin typeface="Century Gothic"/>
              </a:rPr>
              <a:t>une</a:t>
            </a:r>
            <a:r>
              <a:rPr lang="en-US" sz="1700" b="1" u="sng" dirty="0">
                <a:latin typeface="Century Gothic"/>
              </a:rPr>
              <a:t> douche</a:t>
            </a:r>
            <a:r>
              <a:rPr lang="en-US" sz="1700" u="sng" dirty="0">
                <a:latin typeface="Century Gothic"/>
              </a:rPr>
              <a:t> à </a:t>
            </a:r>
            <a:r>
              <a:rPr lang="en-US" sz="1700" u="sng" dirty="0" err="1">
                <a:latin typeface="Century Gothic"/>
              </a:rPr>
              <a:t>l’hôpital</a:t>
            </a:r>
            <a:r>
              <a:rPr lang="en-US" sz="1700" u="sng" dirty="0">
                <a:latin typeface="Century Gothic"/>
              </a:rPr>
              <a:t>:</a:t>
            </a:r>
            <a:endParaRPr lang="en-US" sz="1700" dirty="0">
              <a:latin typeface="Century Gothic"/>
            </a:endParaRPr>
          </a:p>
          <a:p>
            <a:endParaRPr lang="en-US" sz="1700" dirty="0">
              <a:latin typeface="Century Gothic"/>
            </a:endParaRPr>
          </a:p>
          <a:p>
            <a:endParaRPr lang="en-US" sz="1700" dirty="0">
              <a:latin typeface="Century Gothic"/>
            </a:endParaRPr>
          </a:p>
          <a:p>
            <a:r>
              <a:rPr lang="en-US" sz="1700" dirty="0">
                <a:latin typeface="Century Gothic"/>
              </a:rPr>
              <a:t>1. </a:t>
            </a:r>
            <a:r>
              <a:rPr lang="en-US" sz="1700" b="1" dirty="0" err="1">
                <a:latin typeface="Century Gothic"/>
              </a:rPr>
              <a:t>Planifier</a:t>
            </a:r>
            <a:r>
              <a:rPr lang="en-US" sz="1700" b="1" dirty="0">
                <a:latin typeface="Century Gothic"/>
              </a:rPr>
              <a:t> </a:t>
            </a:r>
            <a:r>
              <a:rPr lang="en-US" sz="1700" b="1" dirty="0" err="1">
                <a:latin typeface="Century Gothic"/>
              </a:rPr>
              <a:t>une</a:t>
            </a:r>
            <a:r>
              <a:rPr lang="en-US" sz="1700" b="1" dirty="0">
                <a:latin typeface="Century Gothic"/>
              </a:rPr>
              <a:t> douche</a:t>
            </a:r>
            <a:endParaRPr lang="en-US" sz="1700" b="1" dirty="0">
              <a:latin typeface="Century Gothic"/>
              <a:cs typeface="Calibri"/>
            </a:endParaRPr>
          </a:p>
          <a:p>
            <a:endParaRPr lang="en-US" sz="1700" b="1" dirty="0">
              <a:latin typeface="Century Gothic"/>
            </a:endParaRPr>
          </a:p>
          <a:p>
            <a:pPr marL="742950" lvl="1" indent="-285750">
              <a:buFont typeface="Arial"/>
              <a:buChar char="•"/>
            </a:pPr>
            <a:r>
              <a:rPr lang="en-US" sz="1700" dirty="0">
                <a:latin typeface="Century Gothic"/>
              </a:rPr>
              <a:t>Les </a:t>
            </a:r>
            <a:r>
              <a:rPr lang="en-US" sz="1700" u="sng" err="1">
                <a:latin typeface="Century Gothic"/>
              </a:rPr>
              <a:t>ergothérapeutes</a:t>
            </a:r>
            <a:r>
              <a:rPr lang="en-US" sz="1700" u="sng" dirty="0">
                <a:latin typeface="Century Gothic"/>
              </a:rPr>
              <a:t> et le personnel</a:t>
            </a:r>
            <a:r>
              <a:rPr lang="en-US" sz="1700" dirty="0">
                <a:latin typeface="Century Gothic"/>
              </a:rPr>
              <a:t> </a:t>
            </a:r>
            <a:r>
              <a:rPr lang="en-US" sz="1700" err="1">
                <a:latin typeface="Century Gothic"/>
              </a:rPr>
              <a:t>peuvent</a:t>
            </a:r>
            <a:r>
              <a:rPr lang="en-US" sz="1700" dirty="0">
                <a:latin typeface="Century Gothic"/>
              </a:rPr>
              <a:t> </a:t>
            </a:r>
            <a:r>
              <a:rPr lang="en-US" sz="1700" err="1">
                <a:latin typeface="Century Gothic"/>
              </a:rPr>
              <a:t>montrer</a:t>
            </a:r>
            <a:r>
              <a:rPr lang="en-US" sz="1700" dirty="0">
                <a:latin typeface="Century Gothic"/>
              </a:rPr>
              <a:t> </a:t>
            </a:r>
            <a:r>
              <a:rPr lang="en-US" sz="1700" err="1">
                <a:latin typeface="Century Gothic"/>
              </a:rPr>
              <a:t>l’horaire</a:t>
            </a:r>
            <a:endParaRPr lang="en-US" sz="1700">
              <a:latin typeface="Century Gothic"/>
              <a:cs typeface="Calibri"/>
            </a:endParaRPr>
          </a:p>
          <a:p>
            <a:pPr marL="742950" lvl="1" indent="-285750">
              <a:buFont typeface="Arial"/>
              <a:buChar char="•"/>
            </a:pPr>
            <a:endParaRPr lang="en-US" sz="1700" dirty="0">
              <a:latin typeface="Century Gothic"/>
            </a:endParaRPr>
          </a:p>
          <a:p>
            <a:pPr marL="742950" lvl="1" indent="-285750">
              <a:buFont typeface="Arial"/>
              <a:buChar char="•"/>
            </a:pPr>
            <a:r>
              <a:rPr lang="en-US" sz="1700" u="sng" dirty="0">
                <a:latin typeface="Century Gothic"/>
              </a:rPr>
              <a:t>NON disponible</a:t>
            </a:r>
            <a:r>
              <a:rPr lang="en-US" sz="1700" dirty="0">
                <a:latin typeface="Century Gothic"/>
              </a:rPr>
              <a:t> de </a:t>
            </a:r>
            <a:r>
              <a:rPr lang="en-US" sz="1700" u="sng" dirty="0">
                <a:latin typeface="Century Gothic"/>
              </a:rPr>
              <a:t>7 h 30 à 9 h 30</a:t>
            </a:r>
            <a:endParaRPr lang="en-US" sz="1700" u="sng" dirty="0">
              <a:latin typeface="Century Gothic"/>
              <a:cs typeface="Calibri"/>
            </a:endParaRPr>
          </a:p>
          <a:p>
            <a:pPr marL="742950" lvl="1" indent="-285750">
              <a:buFont typeface="Arial"/>
              <a:buChar char="•"/>
            </a:pPr>
            <a:endParaRPr lang="en-US" sz="1700" u="sng" dirty="0">
              <a:latin typeface="Century Gothic"/>
            </a:endParaRPr>
          </a:p>
          <a:p>
            <a:pPr marL="742950" lvl="1" indent="-285750">
              <a:buFont typeface="Arial"/>
              <a:buChar char="•"/>
            </a:pPr>
            <a:endParaRPr lang="en-US" sz="1700" u="sng" dirty="0">
              <a:latin typeface="Century Gothic"/>
            </a:endParaRPr>
          </a:p>
          <a:p>
            <a:pPr marL="742950" lvl="1" indent="-285750">
              <a:buFont typeface="Arial"/>
              <a:buChar char="•"/>
            </a:pPr>
            <a:endParaRPr lang="en-US" sz="1700" u="sng" dirty="0">
              <a:latin typeface="Century Gothic"/>
            </a:endParaRPr>
          </a:p>
          <a:p>
            <a:pPr marL="742950" lvl="1" indent="-285750">
              <a:buFont typeface="Arial"/>
              <a:buChar char="•"/>
            </a:pPr>
            <a:endParaRPr lang="en-US" sz="1700" u="sng" dirty="0">
              <a:latin typeface="Century Gothic"/>
            </a:endParaRPr>
          </a:p>
          <a:p>
            <a:pPr marL="742950" lvl="1" indent="-285750">
              <a:buFont typeface="Arial"/>
              <a:buChar char="•"/>
            </a:pPr>
            <a:endParaRPr lang="en-US" sz="1700" u="sng" dirty="0">
              <a:latin typeface="Century Gothic"/>
            </a:endParaRPr>
          </a:p>
          <a:p>
            <a:pPr lvl="1"/>
            <a:endParaRPr lang="en-US" sz="800" u="sng" dirty="0">
              <a:latin typeface="Century Gothic"/>
            </a:endParaRPr>
          </a:p>
          <a:p>
            <a:r>
              <a:rPr lang="en-US" sz="1700" dirty="0">
                <a:latin typeface="Century Gothic"/>
              </a:rPr>
              <a:t>2. </a:t>
            </a:r>
            <a:r>
              <a:rPr lang="en-US" sz="1700" b="1" dirty="0">
                <a:latin typeface="Century Gothic"/>
              </a:rPr>
              <a:t>Notifier </a:t>
            </a:r>
            <a:r>
              <a:rPr lang="en-US" sz="1700" b="1" dirty="0" err="1">
                <a:latin typeface="Century Gothic"/>
              </a:rPr>
              <a:t>l'infirmière</a:t>
            </a:r>
            <a:r>
              <a:rPr lang="en-US" sz="1700" b="1" dirty="0">
                <a:latin typeface="Century Gothic"/>
              </a:rPr>
              <a:t> </a:t>
            </a:r>
            <a:r>
              <a:rPr lang="en-US" sz="1700" dirty="0">
                <a:latin typeface="Century Gothic"/>
              </a:rPr>
              <a:t>que </a:t>
            </a:r>
            <a:r>
              <a:rPr lang="en-US" sz="1700" dirty="0" err="1">
                <a:latin typeface="Century Gothic"/>
              </a:rPr>
              <a:t>vous</a:t>
            </a:r>
            <a:r>
              <a:rPr lang="en-US" sz="1700" dirty="0">
                <a:latin typeface="Century Gothic"/>
              </a:rPr>
              <a:t> </a:t>
            </a:r>
            <a:r>
              <a:rPr lang="en-US" sz="1700" dirty="0" err="1">
                <a:latin typeface="Century Gothic"/>
              </a:rPr>
              <a:t>allez</a:t>
            </a:r>
            <a:r>
              <a:rPr lang="en-US" sz="1700" dirty="0">
                <a:latin typeface="Century Gothic"/>
              </a:rPr>
              <a:t> </a:t>
            </a:r>
            <a:r>
              <a:rPr lang="en-US" sz="1700" dirty="0" err="1">
                <a:latin typeface="Century Gothic"/>
              </a:rPr>
              <a:t>vous</a:t>
            </a:r>
            <a:r>
              <a:rPr lang="en-US" sz="1700" dirty="0">
                <a:latin typeface="Century Gothic"/>
              </a:rPr>
              <a:t> </a:t>
            </a:r>
            <a:r>
              <a:rPr lang="en-US" sz="1700" dirty="0" err="1">
                <a:latin typeface="Century Gothic"/>
              </a:rPr>
              <a:t>doucher</a:t>
            </a:r>
            <a:endParaRPr lang="en-US" sz="1700" dirty="0">
              <a:latin typeface="Century Gothic"/>
              <a:cs typeface="Calibri"/>
            </a:endParaRPr>
          </a:p>
          <a:p>
            <a:endParaRPr lang="en-US" sz="1700" dirty="0">
              <a:latin typeface="Century Gothic"/>
            </a:endParaRPr>
          </a:p>
          <a:p>
            <a:endParaRPr lang="en-US" sz="1700" dirty="0">
              <a:latin typeface="Century Gothic"/>
            </a:endParaRPr>
          </a:p>
          <a:p>
            <a:endParaRPr lang="en-US" sz="1700" dirty="0">
              <a:latin typeface="Century Gothic"/>
            </a:endParaRPr>
          </a:p>
          <a:p>
            <a:endParaRPr lang="en-US" sz="1700" dirty="0">
              <a:latin typeface="Century Gothic"/>
            </a:endParaRPr>
          </a:p>
          <a:p>
            <a:endParaRPr lang="en-US" sz="1700" dirty="0">
              <a:latin typeface="Century Gothic"/>
            </a:endParaRPr>
          </a:p>
          <a:p>
            <a:endParaRPr lang="en-US" sz="1700" dirty="0">
              <a:latin typeface="Century Gothic"/>
            </a:endParaRPr>
          </a:p>
          <a:p>
            <a:r>
              <a:rPr lang="en-US" sz="1700" dirty="0">
                <a:latin typeface="Century Gothic"/>
              </a:rPr>
              <a:t>3. </a:t>
            </a:r>
            <a:r>
              <a:rPr lang="en-US" sz="1700" b="1" dirty="0" err="1">
                <a:latin typeface="Century Gothic"/>
              </a:rPr>
              <a:t>Choisir</a:t>
            </a:r>
            <a:r>
              <a:rPr lang="en-US" sz="1700" dirty="0">
                <a:latin typeface="Century Gothic"/>
              </a:rPr>
              <a:t> </a:t>
            </a:r>
            <a:r>
              <a:rPr lang="en-US" sz="1700" dirty="0" err="1">
                <a:latin typeface="Century Gothic"/>
              </a:rPr>
              <a:t>une</a:t>
            </a:r>
            <a:r>
              <a:rPr lang="en-US" sz="1700" dirty="0">
                <a:latin typeface="Century Gothic"/>
              </a:rPr>
              <a:t> douche</a:t>
            </a:r>
            <a:endParaRPr lang="en-US" sz="1700" dirty="0">
              <a:latin typeface="Century Gothic"/>
              <a:cs typeface="Calibri"/>
            </a:endParaRPr>
          </a:p>
          <a:p>
            <a:endParaRPr lang="en-US" sz="1700" dirty="0">
              <a:latin typeface="Century Gothic"/>
            </a:endParaRPr>
          </a:p>
          <a:p>
            <a:pPr marL="742950" lvl="1" indent="-285750">
              <a:buFont typeface="Calibri"/>
              <a:buChar char="-"/>
            </a:pPr>
            <a:r>
              <a:rPr lang="en-US" sz="1700" u="sng" dirty="0">
                <a:latin typeface="Century Gothic"/>
              </a:rPr>
              <a:t>NE PAS </a:t>
            </a:r>
            <a:r>
              <a:rPr lang="en-US" sz="1700" u="sng" dirty="0" err="1">
                <a:latin typeface="Century Gothic"/>
              </a:rPr>
              <a:t>utiliser</a:t>
            </a:r>
            <a:r>
              <a:rPr lang="en-US" sz="1700" u="sng" dirty="0">
                <a:latin typeface="Century Gothic"/>
              </a:rPr>
              <a:t> </a:t>
            </a:r>
            <a:r>
              <a:rPr lang="en-US" sz="1700" dirty="0">
                <a:latin typeface="Century Gothic"/>
              </a:rPr>
              <a:t>de douche </a:t>
            </a:r>
            <a:r>
              <a:rPr lang="en-US" sz="1700" dirty="0" err="1">
                <a:latin typeface="Century Gothic"/>
              </a:rPr>
              <a:t>si</a:t>
            </a:r>
            <a:r>
              <a:rPr lang="en-US" sz="1700" dirty="0">
                <a:latin typeface="Century Gothic"/>
              </a:rPr>
              <a:t> un</a:t>
            </a:r>
            <a:r>
              <a:rPr lang="en-US" sz="1700" u="sng" dirty="0">
                <a:latin typeface="Century Gothic"/>
              </a:rPr>
              <a:t> </a:t>
            </a:r>
            <a:r>
              <a:rPr lang="en-US" sz="1700" u="sng" dirty="0" err="1">
                <a:latin typeface="Century Gothic"/>
              </a:rPr>
              <a:t>panneau</a:t>
            </a:r>
            <a:r>
              <a:rPr lang="en-US" sz="1700" u="sng" dirty="0">
                <a:latin typeface="Century Gothic"/>
              </a:rPr>
              <a:t> </a:t>
            </a:r>
            <a:r>
              <a:rPr lang="en-US" sz="1700" u="sng" dirty="0" err="1">
                <a:latin typeface="Century Gothic"/>
              </a:rPr>
              <a:t>d’arrêt</a:t>
            </a:r>
            <a:r>
              <a:rPr lang="en-US" sz="1700" dirty="0">
                <a:latin typeface="Century Gothic"/>
              </a:rPr>
              <a:t> se </a:t>
            </a:r>
            <a:r>
              <a:rPr lang="en-US" sz="1700" dirty="0" err="1">
                <a:latin typeface="Century Gothic"/>
              </a:rPr>
              <a:t>trouve</a:t>
            </a:r>
            <a:r>
              <a:rPr lang="en-US" sz="1700" dirty="0">
                <a:latin typeface="Century Gothic"/>
              </a:rPr>
              <a:t> </a:t>
            </a:r>
            <a:r>
              <a:rPr lang="en-US" sz="1700" dirty="0" err="1">
                <a:latin typeface="Century Gothic"/>
              </a:rPr>
              <a:t>devant</a:t>
            </a:r>
            <a:r>
              <a:rPr lang="en-US" sz="1700" dirty="0">
                <a:latin typeface="Century Gothic"/>
              </a:rPr>
              <a:t> (il doit </a:t>
            </a:r>
            <a:r>
              <a:rPr lang="en-US" sz="1700" dirty="0" err="1">
                <a:latin typeface="Century Gothic"/>
              </a:rPr>
              <a:t>être</a:t>
            </a:r>
            <a:r>
              <a:rPr lang="en-US" sz="1700" dirty="0">
                <a:latin typeface="Century Gothic"/>
              </a:rPr>
              <a:t> </a:t>
            </a:r>
            <a:r>
              <a:rPr lang="en-US" sz="1700" dirty="0" err="1">
                <a:latin typeface="Century Gothic"/>
              </a:rPr>
              <a:t>nettoyé</a:t>
            </a:r>
            <a:r>
              <a:rPr lang="en-US" sz="1700" dirty="0">
                <a:latin typeface="Century Gothic"/>
              </a:rPr>
              <a:t>).</a:t>
            </a:r>
            <a:endParaRPr lang="en-US" sz="1700" dirty="0">
              <a:latin typeface="Century Gothic"/>
              <a:cs typeface="Calibri"/>
            </a:endParaRPr>
          </a:p>
          <a:p>
            <a:endParaRPr lang="en-US" sz="1700" dirty="0">
              <a:latin typeface="Century Gothic"/>
            </a:endParaRPr>
          </a:p>
          <a:p>
            <a:pPr>
              <a:lnSpc>
                <a:spcPct val="150000"/>
              </a:lnSpc>
            </a:pPr>
            <a:endParaRPr lang="en-US" sz="1700" dirty="0">
              <a:latin typeface="Century Gothic"/>
              <a:cs typeface="Calibri"/>
            </a:endParaRPr>
          </a:p>
          <a:p>
            <a:endParaRPr lang="en-US" dirty="0">
              <a:cs typeface="Calibri"/>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70220" y="34073"/>
            <a:ext cx="433371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err="1">
                <a:latin typeface="Century Gothic"/>
                <a:ea typeface="+mn-lt"/>
                <a:cs typeface="+mn-lt"/>
              </a:rPr>
              <a:t>Protocole</a:t>
            </a:r>
            <a:r>
              <a:rPr lang="en-CA" sz="2800" b="1" dirty="0">
                <a:latin typeface="Century Gothic"/>
                <a:ea typeface="+mn-lt"/>
                <a:cs typeface="+mn-lt"/>
              </a:rPr>
              <a:t> de douche</a:t>
            </a:r>
            <a:endParaRPr lang="en-CA" b="1">
              <a:latin typeface="Century Gothic"/>
            </a:endParaRPr>
          </a:p>
        </p:txBody>
      </p:sp>
      <p:sp>
        <p:nvSpPr>
          <p:cNvPr id="4" name="TextBox 3">
            <a:extLst>
              <a:ext uri="{FF2B5EF4-FFF2-40B4-BE49-F238E27FC236}">
                <a16:creationId xmlns:a16="http://schemas.microsoft.com/office/drawing/2014/main" id="{DAE0FA70-303D-C525-2ACA-5E9507CE964C}"/>
              </a:ext>
            </a:extLst>
          </p:cNvPr>
          <p:cNvSpPr txBox="1"/>
          <p:nvPr/>
        </p:nvSpPr>
        <p:spPr>
          <a:xfrm>
            <a:off x="14666" y="561908"/>
            <a:ext cx="7150584" cy="1009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entury Gothic"/>
                <a:ea typeface="+mn-lt"/>
                <a:cs typeface="+mn-lt"/>
              </a:rPr>
              <a:t>_________________________ </a:t>
            </a:r>
            <a:r>
              <a:rPr lang="en-US" sz="1600" dirty="0" err="1">
                <a:latin typeface="Century Gothic"/>
                <a:ea typeface="+mn-lt"/>
                <a:cs typeface="+mn-lt"/>
              </a:rPr>
              <a:t>peut</a:t>
            </a:r>
            <a:r>
              <a:rPr lang="en-US" sz="1600" dirty="0">
                <a:latin typeface="Century Gothic"/>
                <a:ea typeface="+mn-lt"/>
                <a:cs typeface="+mn-lt"/>
              </a:rPr>
              <a:t> </a:t>
            </a:r>
            <a:r>
              <a:rPr lang="en-US" sz="1600" dirty="0" err="1">
                <a:latin typeface="Century Gothic"/>
                <a:ea typeface="+mn-lt"/>
                <a:cs typeface="+mn-lt"/>
              </a:rPr>
              <a:t>utiliser</a:t>
            </a:r>
            <a:r>
              <a:rPr lang="en-US" sz="1600" dirty="0">
                <a:latin typeface="Century Gothic"/>
                <a:ea typeface="+mn-lt"/>
                <a:cs typeface="+mn-lt"/>
              </a:rPr>
              <a:t> les douches </a:t>
            </a:r>
            <a:r>
              <a:rPr lang="en-US" sz="1600" dirty="0" err="1">
                <a:latin typeface="Century Gothic"/>
                <a:ea typeface="+mn-lt"/>
                <a:cs typeface="+mn-lt"/>
              </a:rPr>
              <a:t>en</a:t>
            </a:r>
            <a:r>
              <a:rPr lang="en-US" sz="1600" dirty="0">
                <a:latin typeface="Century Gothic"/>
                <a:ea typeface="+mn-lt"/>
                <a:cs typeface="+mn-lt"/>
              </a:rPr>
              <a:t> </a:t>
            </a:r>
            <a:r>
              <a:rPr lang="en-US" sz="1600" dirty="0" err="1">
                <a:latin typeface="Century Gothic"/>
                <a:ea typeface="+mn-lt"/>
                <a:cs typeface="+mn-lt"/>
              </a:rPr>
              <a:t>toute</a:t>
            </a:r>
            <a:r>
              <a:rPr lang="en-US" sz="1600" dirty="0">
                <a:latin typeface="Century Gothic"/>
                <a:ea typeface="+mn-lt"/>
                <a:cs typeface="+mn-lt"/>
              </a:rPr>
              <a:t> </a:t>
            </a:r>
            <a:r>
              <a:rPr lang="en-US" sz="1600" dirty="0" err="1">
                <a:latin typeface="Century Gothic"/>
                <a:ea typeface="+mn-lt"/>
                <a:cs typeface="+mn-lt"/>
              </a:rPr>
              <a:t>sécurité</a:t>
            </a:r>
            <a:endParaRPr lang="en-US" sz="1600">
              <a:latin typeface="Century Gothic"/>
            </a:endParaRPr>
          </a:p>
          <a:p>
            <a:pPr marL="285750" indent="-285750">
              <a:buFont typeface="Calibri"/>
              <a:buChar char="-"/>
            </a:pPr>
            <a:r>
              <a:rPr lang="en-US" dirty="0">
                <a:latin typeface="Century Gothic"/>
                <a:ea typeface="+mn-lt"/>
                <a:cs typeface="+mn-lt"/>
              </a:rPr>
              <a:t>INDÉPENDAMMENT</a:t>
            </a:r>
            <a:endParaRPr lang="en-US">
              <a:latin typeface="Century Gothic"/>
              <a:cs typeface="Calibri" panose="020F0502020204030204"/>
            </a:endParaRPr>
          </a:p>
          <a:p>
            <a:pPr marL="285750" indent="-285750">
              <a:lnSpc>
                <a:spcPct val="150000"/>
              </a:lnSpc>
              <a:buFont typeface="Calibri"/>
              <a:buChar char="-"/>
            </a:pPr>
            <a:r>
              <a:rPr lang="en-US" dirty="0">
                <a:latin typeface="Century Gothic"/>
                <a:ea typeface="+mn-lt"/>
                <a:cs typeface="+mn-lt"/>
              </a:rPr>
              <a:t>AVEC L’AIDE DE LA FAMILLE/DES AMIS</a:t>
            </a:r>
            <a:endParaRPr lang="en-US" dirty="0">
              <a:latin typeface="Century Gothic"/>
              <a:cs typeface="Calibri" panose="020F0502020204030204"/>
            </a:endParaRPr>
          </a:p>
        </p:txBody>
      </p:sp>
      <p:pic>
        <p:nvPicPr>
          <p:cNvPr id="8" name="Picture 8">
            <a:extLst>
              <a:ext uri="{FF2B5EF4-FFF2-40B4-BE49-F238E27FC236}">
                <a16:creationId xmlns:a16="http://schemas.microsoft.com/office/drawing/2014/main" id="{ADDDFA9F-D18F-17CD-3EFE-A916FF487E36}"/>
              </a:ext>
            </a:extLst>
          </p:cNvPr>
          <p:cNvPicPr>
            <a:picLocks noChangeAspect="1"/>
          </p:cNvPicPr>
          <p:nvPr/>
        </p:nvPicPr>
        <p:blipFill>
          <a:blip r:embed="rId3"/>
          <a:stretch>
            <a:fillRect/>
          </a:stretch>
        </p:blipFill>
        <p:spPr>
          <a:xfrm>
            <a:off x="222358" y="7760378"/>
            <a:ext cx="539053" cy="528145"/>
          </a:xfrm>
          <a:prstGeom prst="rect">
            <a:avLst/>
          </a:prstGeom>
        </p:spPr>
      </p:pic>
      <p:pic>
        <p:nvPicPr>
          <p:cNvPr id="11" name="Picture 10">
            <a:extLst>
              <a:ext uri="{FF2B5EF4-FFF2-40B4-BE49-F238E27FC236}">
                <a16:creationId xmlns:a16="http://schemas.microsoft.com/office/drawing/2014/main" id="{FC1B6B16-7CBC-2CBD-6FB6-9246D10406D9}"/>
              </a:ext>
            </a:extLst>
          </p:cNvPr>
          <p:cNvPicPr>
            <a:picLocks noChangeAspect="1"/>
          </p:cNvPicPr>
          <p:nvPr/>
        </p:nvPicPr>
        <p:blipFill>
          <a:blip r:embed="rId4"/>
          <a:stretch>
            <a:fillRect/>
          </a:stretch>
        </p:blipFill>
        <p:spPr>
          <a:xfrm>
            <a:off x="1704148" y="4711255"/>
            <a:ext cx="662524" cy="649389"/>
          </a:xfrm>
          <a:prstGeom prst="rect">
            <a:avLst/>
          </a:prstGeom>
        </p:spPr>
      </p:pic>
      <p:pic>
        <p:nvPicPr>
          <p:cNvPr id="13" name="Picture 12">
            <a:extLst>
              <a:ext uri="{FF2B5EF4-FFF2-40B4-BE49-F238E27FC236}">
                <a16:creationId xmlns:a16="http://schemas.microsoft.com/office/drawing/2014/main" id="{8303D479-ABBD-26D0-9874-2309CDE589DF}"/>
              </a:ext>
            </a:extLst>
          </p:cNvPr>
          <p:cNvPicPr>
            <a:picLocks noChangeAspect="1"/>
          </p:cNvPicPr>
          <p:nvPr/>
        </p:nvPicPr>
        <p:blipFill>
          <a:blip r:embed="rId5"/>
          <a:stretch>
            <a:fillRect/>
          </a:stretch>
        </p:blipFill>
        <p:spPr>
          <a:xfrm>
            <a:off x="2999548" y="2065019"/>
            <a:ext cx="824448" cy="824904"/>
          </a:xfrm>
          <a:prstGeom prst="rect">
            <a:avLst/>
          </a:prstGeom>
        </p:spPr>
      </p:pic>
    </p:spTree>
    <p:extLst>
      <p:ext uri="{BB962C8B-B14F-4D97-AF65-F5344CB8AC3E}">
        <p14:creationId xmlns:p14="http://schemas.microsoft.com/office/powerpoint/2010/main" val="2972938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03AFDE6-7BF3-5F47-F07D-55433D5BD138}"/>
              </a:ext>
            </a:extLst>
          </p:cNvPr>
          <p:cNvSpPr txBox="1"/>
          <p:nvPr/>
        </p:nvSpPr>
        <p:spPr>
          <a:xfrm>
            <a:off x="597261" y="1693781"/>
            <a:ext cx="7268687" cy="76944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700" b="1" u="sng" dirty="0">
                <a:latin typeface="Century Gothic"/>
              </a:rPr>
              <a:t>Comment prendre </a:t>
            </a:r>
            <a:r>
              <a:rPr lang="en-US" sz="1700" b="1" u="sng" dirty="0" err="1">
                <a:latin typeface="Century Gothic"/>
              </a:rPr>
              <a:t>une</a:t>
            </a:r>
            <a:r>
              <a:rPr lang="en-US" sz="1700" b="1" u="sng" dirty="0">
                <a:latin typeface="Century Gothic"/>
              </a:rPr>
              <a:t> douche</a:t>
            </a:r>
            <a:r>
              <a:rPr lang="en-US" sz="1700" u="sng" dirty="0">
                <a:latin typeface="Century Gothic"/>
              </a:rPr>
              <a:t> à </a:t>
            </a:r>
            <a:r>
              <a:rPr lang="en-US" sz="1700" u="sng" dirty="0" err="1">
                <a:latin typeface="Century Gothic"/>
              </a:rPr>
              <a:t>l’hôpital</a:t>
            </a:r>
            <a:r>
              <a:rPr lang="en-US" sz="1700" u="sng" dirty="0">
                <a:latin typeface="Century Gothic"/>
              </a:rPr>
              <a:t>:</a:t>
            </a:r>
            <a:endParaRPr lang="en-US" sz="1700" dirty="0">
              <a:latin typeface="Century Gothic"/>
            </a:endParaRPr>
          </a:p>
          <a:p>
            <a:pPr marL="742950" lvl="1" indent="-285750">
              <a:buFont typeface="Calibri"/>
              <a:buChar char="-"/>
            </a:pPr>
            <a:endParaRPr lang="en-US" sz="1700" dirty="0">
              <a:latin typeface="Century Gothic"/>
              <a:cs typeface="Calibri"/>
            </a:endParaRPr>
          </a:p>
          <a:p>
            <a:endParaRPr lang="en-US" sz="1700" dirty="0">
              <a:latin typeface="Century Gothic"/>
              <a:cs typeface="Calibri"/>
            </a:endParaRPr>
          </a:p>
          <a:p>
            <a:r>
              <a:rPr lang="en-US" sz="1700" dirty="0">
                <a:latin typeface="Century Gothic"/>
              </a:rPr>
              <a:t>4. Prendre </a:t>
            </a:r>
            <a:r>
              <a:rPr lang="en-US" sz="1700" dirty="0" err="1">
                <a:latin typeface="Century Gothic"/>
              </a:rPr>
              <a:t>une</a:t>
            </a:r>
            <a:r>
              <a:rPr lang="en-US" sz="1700" b="1" dirty="0">
                <a:latin typeface="Century Gothic"/>
              </a:rPr>
              <a:t> douche </a:t>
            </a:r>
            <a:r>
              <a:rPr lang="en-US" sz="1700" b="1" dirty="0" err="1">
                <a:latin typeface="Century Gothic"/>
              </a:rPr>
              <a:t>en</a:t>
            </a:r>
            <a:r>
              <a:rPr lang="en-US" sz="1700" b="1" dirty="0">
                <a:latin typeface="Century Gothic"/>
              </a:rPr>
              <a:t> </a:t>
            </a:r>
            <a:r>
              <a:rPr lang="en-US" sz="1700" b="1" dirty="0" err="1">
                <a:latin typeface="Century Gothic"/>
              </a:rPr>
              <a:t>toute</a:t>
            </a:r>
            <a:r>
              <a:rPr lang="en-US" sz="1700" b="1" dirty="0">
                <a:latin typeface="Century Gothic"/>
              </a:rPr>
              <a:t> </a:t>
            </a:r>
            <a:r>
              <a:rPr lang="en-US" sz="1700" b="1" dirty="0" err="1">
                <a:latin typeface="Century Gothic"/>
              </a:rPr>
              <a:t>sécurité</a:t>
            </a:r>
            <a:endParaRPr lang="en-US" sz="1700" b="1" dirty="0">
              <a:latin typeface="Century Gothic"/>
              <a:cs typeface="Calibri"/>
            </a:endParaRPr>
          </a:p>
          <a:p>
            <a:endParaRPr lang="en-US" sz="1700" dirty="0">
              <a:latin typeface="Century Gothic"/>
            </a:endParaRPr>
          </a:p>
          <a:p>
            <a:pPr marL="742950" lvl="1" indent="-285750">
              <a:buFont typeface="Calibri"/>
              <a:buChar char="-"/>
            </a:pPr>
            <a:r>
              <a:rPr lang="en-US" sz="1700" dirty="0" err="1">
                <a:latin typeface="Century Gothic"/>
              </a:rPr>
              <a:t>Utiliser</a:t>
            </a:r>
            <a:r>
              <a:rPr lang="en-US" sz="1700" dirty="0">
                <a:latin typeface="Century Gothic"/>
              </a:rPr>
              <a:t> des </a:t>
            </a:r>
            <a:r>
              <a:rPr lang="en-US" sz="1700" u="sng" dirty="0">
                <a:latin typeface="Century Gothic"/>
              </a:rPr>
              <a:t>barres d’appui </a:t>
            </a:r>
            <a:r>
              <a:rPr lang="en-US" sz="1700" dirty="0">
                <a:latin typeface="Century Gothic"/>
              </a:rPr>
              <a:t>(avec </a:t>
            </a:r>
            <a:r>
              <a:rPr lang="en-US" sz="1700" dirty="0" err="1">
                <a:latin typeface="Century Gothic"/>
              </a:rPr>
              <a:t>savon</a:t>
            </a:r>
            <a:r>
              <a:rPr lang="en-US" sz="1700" dirty="0">
                <a:latin typeface="Century Gothic"/>
              </a:rPr>
              <a:t> mains </a:t>
            </a:r>
            <a:r>
              <a:rPr lang="en-US" sz="1700" dirty="0" err="1">
                <a:latin typeface="Century Gothic"/>
              </a:rPr>
              <a:t>libres</a:t>
            </a:r>
            <a:r>
              <a:rPr lang="en-US" sz="1700" dirty="0">
                <a:latin typeface="Century Gothic"/>
              </a:rPr>
              <a:t>)</a:t>
            </a:r>
            <a:endParaRPr lang="en-US" sz="1700" dirty="0">
              <a:latin typeface="Century Gothic"/>
              <a:cs typeface="Calibri"/>
            </a:endParaRPr>
          </a:p>
          <a:p>
            <a:pPr marL="742950" lvl="1" indent="-285750">
              <a:buFont typeface="Calibri"/>
              <a:buChar char="-"/>
            </a:pPr>
            <a:endParaRPr lang="en-US" sz="1700" dirty="0">
              <a:latin typeface="Century Gothic"/>
            </a:endParaRPr>
          </a:p>
          <a:p>
            <a:endParaRPr lang="en-US" sz="1700" b="1" dirty="0">
              <a:latin typeface="Century Gothic"/>
            </a:endParaRPr>
          </a:p>
          <a:p>
            <a:pPr marL="742950" lvl="1" indent="-285750">
              <a:buFont typeface="Calibri"/>
              <a:buChar char="-"/>
            </a:pPr>
            <a:r>
              <a:rPr lang="en-US" sz="1700" b="1" err="1">
                <a:latin typeface="Century Gothic"/>
              </a:rPr>
              <a:t>Allez</a:t>
            </a:r>
            <a:r>
              <a:rPr lang="en-US" sz="1700" b="1" dirty="0">
                <a:latin typeface="Century Gothic"/>
              </a:rPr>
              <a:t> </a:t>
            </a:r>
            <a:r>
              <a:rPr lang="en-US" sz="1700" b="1" err="1">
                <a:latin typeface="Century Gothic"/>
              </a:rPr>
              <a:t>lentement</a:t>
            </a:r>
            <a:r>
              <a:rPr lang="en-US" sz="1700" b="1" dirty="0">
                <a:latin typeface="Century Gothic"/>
              </a:rPr>
              <a:t>. </a:t>
            </a:r>
            <a:r>
              <a:rPr lang="en-US" sz="1700" u="sng" dirty="0">
                <a:latin typeface="Century Gothic"/>
              </a:rPr>
              <a:t>NE VOUS </a:t>
            </a:r>
            <a:r>
              <a:rPr lang="en-US" sz="1700" u="sng" dirty="0">
                <a:latin typeface="Century Gothic"/>
                <a:ea typeface="+mn-lt"/>
                <a:cs typeface="+mn-lt"/>
              </a:rPr>
              <a:t>DÉPÊCHER</a:t>
            </a:r>
            <a:r>
              <a:rPr lang="en-US" sz="1700" u="sng" dirty="0">
                <a:latin typeface="Century Gothic"/>
              </a:rPr>
              <a:t> PAS</a:t>
            </a:r>
            <a:endParaRPr lang="en-US" sz="1700" u="sng" dirty="0">
              <a:latin typeface="Century Gothic"/>
              <a:cs typeface="Calibri"/>
            </a:endParaRPr>
          </a:p>
          <a:p>
            <a:pPr marL="742950" lvl="1" indent="-285750">
              <a:buFont typeface="Calibri"/>
              <a:buChar char="-"/>
            </a:pPr>
            <a:endParaRPr lang="en-US" sz="1700" u="sng" dirty="0">
              <a:latin typeface="Century Gothic"/>
            </a:endParaRPr>
          </a:p>
          <a:p>
            <a:endParaRPr lang="en-US" sz="1700" dirty="0">
              <a:latin typeface="Century Gothic"/>
            </a:endParaRPr>
          </a:p>
          <a:p>
            <a:pPr marL="742950" lvl="1" indent="-285750">
              <a:buFont typeface="Calibri"/>
              <a:buChar char="-"/>
            </a:pPr>
            <a:r>
              <a:rPr lang="en-US" sz="1700" dirty="0" err="1">
                <a:latin typeface="Century Gothic"/>
              </a:rPr>
              <a:t>Utilisez</a:t>
            </a:r>
            <a:r>
              <a:rPr lang="en-US" sz="1700" dirty="0">
                <a:latin typeface="Century Gothic"/>
              </a:rPr>
              <a:t> la </a:t>
            </a:r>
            <a:r>
              <a:rPr lang="en-US" sz="1700" u="sng" dirty="0" err="1">
                <a:latin typeface="Century Gothic"/>
              </a:rPr>
              <a:t>sonnette</a:t>
            </a:r>
            <a:r>
              <a:rPr lang="en-US" sz="1700" u="sng" dirty="0">
                <a:latin typeface="Century Gothic"/>
              </a:rPr>
              <a:t> </a:t>
            </a:r>
            <a:r>
              <a:rPr lang="en-US" sz="1700" u="sng" dirty="0" err="1">
                <a:latin typeface="Century Gothic"/>
              </a:rPr>
              <a:t>d’appel</a:t>
            </a:r>
            <a:r>
              <a:rPr lang="en-US" sz="1700" dirty="0">
                <a:latin typeface="Century Gothic"/>
              </a:rPr>
              <a:t> dans la douche pour </a:t>
            </a:r>
            <a:r>
              <a:rPr lang="en-US" sz="1700" dirty="0" err="1">
                <a:latin typeface="Century Gothic"/>
              </a:rPr>
              <a:t>obtenir</a:t>
            </a:r>
            <a:r>
              <a:rPr lang="en-US" sz="1700" dirty="0">
                <a:latin typeface="Century Gothic"/>
              </a:rPr>
              <a:t> de </a:t>
            </a:r>
            <a:r>
              <a:rPr lang="en-US" sz="1700" dirty="0" err="1">
                <a:latin typeface="Century Gothic"/>
              </a:rPr>
              <a:t>l’aide</a:t>
            </a:r>
            <a:r>
              <a:rPr lang="en-US" sz="1700" dirty="0">
                <a:latin typeface="Century Gothic"/>
              </a:rPr>
              <a:t> </a:t>
            </a:r>
            <a:r>
              <a:rPr lang="en-US" sz="1700" dirty="0" err="1">
                <a:latin typeface="Century Gothic"/>
              </a:rPr>
              <a:t>en</a:t>
            </a:r>
            <a:r>
              <a:rPr lang="en-US" sz="1700" dirty="0">
                <a:latin typeface="Century Gothic"/>
              </a:rPr>
              <a:t> tout temps</a:t>
            </a:r>
            <a:endParaRPr lang="en-US" sz="1700" dirty="0">
              <a:latin typeface="Century Gothic"/>
              <a:cs typeface="Calibri"/>
            </a:endParaRPr>
          </a:p>
          <a:p>
            <a:pPr marL="742950" lvl="1" indent="-285750">
              <a:buFont typeface="Calibri"/>
              <a:buChar char="-"/>
            </a:pPr>
            <a:endParaRPr lang="en-US" sz="1700" dirty="0">
              <a:latin typeface="Century Gothic"/>
            </a:endParaRPr>
          </a:p>
          <a:p>
            <a:endParaRPr lang="en-US" sz="1700" dirty="0">
              <a:latin typeface="Century Gothic"/>
            </a:endParaRPr>
          </a:p>
          <a:p>
            <a:pPr marL="742950" lvl="1" indent="-285750">
              <a:buFont typeface="Calibri"/>
              <a:buChar char="-"/>
            </a:pPr>
            <a:r>
              <a:rPr lang="en-US" sz="1700" u="sng" dirty="0">
                <a:latin typeface="Century Gothic"/>
              </a:rPr>
              <a:t>NE PAS VERROUILLER</a:t>
            </a:r>
            <a:r>
              <a:rPr lang="en-US" sz="1700" dirty="0">
                <a:latin typeface="Century Gothic"/>
              </a:rPr>
              <a:t> LA PORTE</a:t>
            </a:r>
            <a:endParaRPr lang="en-US" sz="1700" dirty="0">
              <a:latin typeface="Century Gothic"/>
              <a:cs typeface="Calibri"/>
            </a:endParaRPr>
          </a:p>
          <a:p>
            <a:pPr marL="742950" lvl="1" indent="-285750">
              <a:buFont typeface="Calibri"/>
              <a:buChar char="-"/>
            </a:pPr>
            <a:endParaRPr lang="en-US" sz="1700" dirty="0">
              <a:latin typeface="Century Gothic"/>
            </a:endParaRPr>
          </a:p>
          <a:p>
            <a:endParaRPr lang="en-US" sz="1700" dirty="0">
              <a:latin typeface="Century Gothic"/>
            </a:endParaRPr>
          </a:p>
          <a:p>
            <a:pPr marL="742950" lvl="1" indent="-285750">
              <a:buFont typeface="Calibri"/>
              <a:buChar char="-"/>
            </a:pPr>
            <a:r>
              <a:rPr lang="en-US" sz="1700" u="sng" dirty="0">
                <a:latin typeface="Century Gothic"/>
              </a:rPr>
              <a:t>Fermer le rideau</a:t>
            </a:r>
            <a:r>
              <a:rPr lang="en-US" sz="1700" dirty="0">
                <a:latin typeface="Century Gothic"/>
              </a:rPr>
              <a:t> pour plus </a:t>
            </a:r>
            <a:r>
              <a:rPr lang="en-US" sz="1700" err="1">
                <a:latin typeface="Century Gothic"/>
              </a:rPr>
              <a:t>d’intimité</a:t>
            </a:r>
            <a:endParaRPr lang="en-US" sz="1700">
              <a:latin typeface="Century Gothic"/>
              <a:cs typeface="Calibri"/>
            </a:endParaRPr>
          </a:p>
          <a:p>
            <a:pPr marL="742950" lvl="1" indent="-285750">
              <a:buFont typeface="Calibri"/>
              <a:buChar char="-"/>
            </a:pPr>
            <a:endParaRPr lang="en-US" sz="1700" dirty="0">
              <a:latin typeface="Century Gothic"/>
            </a:endParaRPr>
          </a:p>
          <a:p>
            <a:endParaRPr lang="en-US" sz="1700" dirty="0">
              <a:latin typeface="Century Gothic"/>
              <a:ea typeface="+mn-lt"/>
              <a:cs typeface="+mn-lt"/>
            </a:endParaRPr>
          </a:p>
          <a:p>
            <a:r>
              <a:rPr lang="en-US" sz="1700" dirty="0">
                <a:latin typeface="Century Gothic"/>
                <a:ea typeface="+mn-lt"/>
                <a:cs typeface="+mn-lt"/>
              </a:rPr>
              <a:t>5. </a:t>
            </a:r>
            <a:r>
              <a:rPr lang="en-US" sz="1700" err="1">
                <a:latin typeface="Century Gothic"/>
                <a:ea typeface="+mn-lt"/>
                <a:cs typeface="+mn-lt"/>
              </a:rPr>
              <a:t>Mettre</a:t>
            </a:r>
            <a:r>
              <a:rPr lang="en-US" sz="1700" dirty="0">
                <a:latin typeface="Century Gothic"/>
                <a:ea typeface="+mn-lt"/>
                <a:cs typeface="+mn-lt"/>
              </a:rPr>
              <a:t> les </a:t>
            </a:r>
            <a:r>
              <a:rPr lang="en-US" sz="1700" b="1" dirty="0">
                <a:latin typeface="Century Gothic"/>
                <a:ea typeface="+mn-lt"/>
                <a:cs typeface="+mn-lt"/>
              </a:rPr>
              <a:t>serviettes </a:t>
            </a:r>
            <a:r>
              <a:rPr lang="en-US" sz="1700" b="1" err="1">
                <a:latin typeface="Century Gothic"/>
                <a:ea typeface="+mn-lt"/>
                <a:cs typeface="+mn-lt"/>
              </a:rPr>
              <a:t>usagées</a:t>
            </a:r>
            <a:r>
              <a:rPr lang="en-US" sz="1700" dirty="0">
                <a:latin typeface="Century Gothic"/>
                <a:ea typeface="+mn-lt"/>
                <a:cs typeface="+mn-lt"/>
              </a:rPr>
              <a:t> dans les bacs à sacs «</a:t>
            </a:r>
            <a:r>
              <a:rPr lang="en-US" sz="1700" b="1" dirty="0">
                <a:latin typeface="Century Gothic"/>
                <a:ea typeface="+mn-lt"/>
                <a:cs typeface="+mn-lt"/>
              </a:rPr>
              <a:t> LINGE SALE </a:t>
            </a:r>
            <a:r>
              <a:rPr lang="en-US" sz="1700" dirty="0">
                <a:latin typeface="Century Gothic"/>
                <a:ea typeface="+mn-lt"/>
                <a:cs typeface="+mn-lt"/>
              </a:rPr>
              <a:t>»</a:t>
            </a:r>
          </a:p>
          <a:p>
            <a:endParaRPr lang="en-US" sz="1700" dirty="0">
              <a:latin typeface="Century Gothic"/>
              <a:cs typeface="Calibri"/>
            </a:endParaRPr>
          </a:p>
          <a:p>
            <a:endParaRPr lang="en-US" sz="1700" dirty="0">
              <a:latin typeface="Century Gothic"/>
              <a:cs typeface="Calibri"/>
            </a:endParaRPr>
          </a:p>
          <a:p>
            <a:endParaRPr lang="en-US" sz="1700" dirty="0">
              <a:latin typeface="Century Gothic"/>
              <a:cs typeface="Calibri"/>
            </a:endParaRPr>
          </a:p>
          <a:p>
            <a:pPr>
              <a:lnSpc>
                <a:spcPct val="150000"/>
              </a:lnSpc>
            </a:pPr>
            <a:r>
              <a:rPr lang="en-US" sz="1700" dirty="0">
                <a:latin typeface="Century Gothic"/>
                <a:cs typeface="Calibri"/>
              </a:rPr>
              <a:t>6. </a:t>
            </a:r>
            <a:r>
              <a:rPr lang="en-US" sz="1700" dirty="0" err="1">
                <a:latin typeface="Century Gothic"/>
                <a:cs typeface="Calibri"/>
              </a:rPr>
              <a:t>Déplacer</a:t>
            </a:r>
            <a:r>
              <a:rPr lang="en-US" sz="1700" dirty="0">
                <a:latin typeface="Century Gothic"/>
                <a:cs typeface="Calibri"/>
              </a:rPr>
              <a:t> le </a:t>
            </a:r>
            <a:r>
              <a:rPr lang="en-US" sz="1700" b="1" dirty="0" err="1">
                <a:latin typeface="Century Gothic"/>
                <a:cs typeface="Calibri"/>
              </a:rPr>
              <a:t>panneau</a:t>
            </a:r>
            <a:r>
              <a:rPr lang="en-US" sz="1700" b="1" dirty="0">
                <a:latin typeface="Century Gothic"/>
                <a:cs typeface="Calibri"/>
              </a:rPr>
              <a:t> </a:t>
            </a:r>
            <a:r>
              <a:rPr lang="en-US" sz="1700" b="1" dirty="0" err="1">
                <a:latin typeface="Century Gothic"/>
                <a:cs typeface="Calibri"/>
              </a:rPr>
              <a:t>d’arrêt</a:t>
            </a:r>
            <a:r>
              <a:rPr lang="en-US" sz="1700" b="1" dirty="0">
                <a:latin typeface="Century Gothic"/>
                <a:cs typeface="Calibri"/>
              </a:rPr>
              <a:t> à </a:t>
            </a:r>
            <a:r>
              <a:rPr lang="en-US" sz="1700" b="1" dirty="0" err="1">
                <a:latin typeface="Century Gothic"/>
                <a:cs typeface="Calibri"/>
              </a:rPr>
              <a:t>l’avant</a:t>
            </a:r>
            <a:r>
              <a:rPr lang="en-US" sz="1700" dirty="0">
                <a:latin typeface="Century Gothic"/>
                <a:cs typeface="Calibri"/>
              </a:rPr>
              <a:t> de la </a:t>
            </a:r>
            <a:r>
              <a:rPr lang="en-US" sz="1700" dirty="0" err="1">
                <a:latin typeface="Century Gothic"/>
                <a:cs typeface="Calibri"/>
              </a:rPr>
              <a:t>porte</a:t>
            </a:r>
            <a:r>
              <a:rPr lang="en-US" sz="1700" dirty="0">
                <a:latin typeface="Century Gothic"/>
                <a:cs typeface="Calibri"/>
              </a:rPr>
              <a:t> de </a:t>
            </a:r>
            <a:r>
              <a:rPr lang="en-US" sz="1700" dirty="0" err="1">
                <a:latin typeface="Century Gothic"/>
                <a:cs typeface="Calibri"/>
              </a:rPr>
              <a:t>l’arrière</a:t>
            </a:r>
            <a:endParaRPr lang="en-US" sz="1700">
              <a:latin typeface="Century Gothic"/>
              <a:cs typeface="Calibri"/>
            </a:endParaRPr>
          </a:p>
          <a:p>
            <a:pPr>
              <a:lnSpc>
                <a:spcPct val="150000"/>
              </a:lnSpc>
            </a:pPr>
            <a:r>
              <a:rPr lang="en-US" sz="1700" dirty="0">
                <a:latin typeface="Century Gothic"/>
                <a:cs typeface="Calibri"/>
              </a:rPr>
              <a:t>pour que le personnel </a:t>
            </a:r>
            <a:r>
              <a:rPr lang="en-US" sz="1700" dirty="0" err="1">
                <a:latin typeface="Century Gothic"/>
                <a:cs typeface="Calibri"/>
              </a:rPr>
              <a:t>sache</a:t>
            </a:r>
            <a:r>
              <a:rPr lang="en-US" sz="1700" dirty="0">
                <a:latin typeface="Century Gothic"/>
                <a:cs typeface="Calibri"/>
              </a:rPr>
              <a:t> </a:t>
            </a:r>
            <a:r>
              <a:rPr lang="en-US" sz="1700" dirty="0" err="1">
                <a:latin typeface="Century Gothic"/>
                <a:cs typeface="Calibri"/>
              </a:rPr>
              <a:t>qu'il</a:t>
            </a:r>
            <a:r>
              <a:rPr lang="en-US" sz="1700" dirty="0">
                <a:latin typeface="Century Gothic"/>
                <a:cs typeface="Calibri"/>
              </a:rPr>
              <a:t> doit </a:t>
            </a:r>
            <a:r>
              <a:rPr lang="en-US" sz="1700" dirty="0" err="1">
                <a:latin typeface="Century Gothic"/>
                <a:cs typeface="Calibri"/>
              </a:rPr>
              <a:t>nettoyer</a:t>
            </a:r>
            <a:r>
              <a:rPr lang="en-US" sz="1700" dirty="0">
                <a:latin typeface="Century Gothic"/>
                <a:cs typeface="Calibri"/>
              </a:rPr>
              <a:t> la douche</a:t>
            </a:r>
            <a:endParaRPr lang="en-US" dirty="0"/>
          </a:p>
          <a:p>
            <a:endParaRPr lang="en-US" dirty="0">
              <a:cs typeface="Calibri"/>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70220" y="34073"/>
            <a:ext cx="433371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err="1">
                <a:latin typeface="Century Gothic"/>
                <a:ea typeface="+mn-lt"/>
                <a:cs typeface="+mn-lt"/>
              </a:rPr>
              <a:t>Protocole</a:t>
            </a:r>
            <a:r>
              <a:rPr lang="en-CA" sz="2800" b="1" dirty="0">
                <a:latin typeface="Century Gothic"/>
                <a:ea typeface="+mn-lt"/>
                <a:cs typeface="+mn-lt"/>
              </a:rPr>
              <a:t> de douche</a:t>
            </a:r>
            <a:endParaRPr lang="en-CA" b="1">
              <a:latin typeface="Century Gothic"/>
            </a:endParaRPr>
          </a:p>
        </p:txBody>
      </p:sp>
      <p:sp>
        <p:nvSpPr>
          <p:cNvPr id="4" name="TextBox 3">
            <a:extLst>
              <a:ext uri="{FF2B5EF4-FFF2-40B4-BE49-F238E27FC236}">
                <a16:creationId xmlns:a16="http://schemas.microsoft.com/office/drawing/2014/main" id="{DAE0FA70-303D-C525-2ACA-5E9507CE964C}"/>
              </a:ext>
            </a:extLst>
          </p:cNvPr>
          <p:cNvSpPr txBox="1"/>
          <p:nvPr/>
        </p:nvSpPr>
        <p:spPr>
          <a:xfrm>
            <a:off x="14666" y="561908"/>
            <a:ext cx="7150584" cy="10091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entury Gothic"/>
                <a:ea typeface="+mn-lt"/>
                <a:cs typeface="+mn-lt"/>
              </a:rPr>
              <a:t>_________________________ </a:t>
            </a:r>
            <a:r>
              <a:rPr lang="en-US" sz="1600" dirty="0" err="1">
                <a:latin typeface="Century Gothic"/>
                <a:ea typeface="+mn-lt"/>
                <a:cs typeface="+mn-lt"/>
              </a:rPr>
              <a:t>peut</a:t>
            </a:r>
            <a:r>
              <a:rPr lang="en-US" sz="1600" dirty="0">
                <a:latin typeface="Century Gothic"/>
                <a:ea typeface="+mn-lt"/>
                <a:cs typeface="+mn-lt"/>
              </a:rPr>
              <a:t> </a:t>
            </a:r>
            <a:r>
              <a:rPr lang="en-US" sz="1600" dirty="0" err="1">
                <a:latin typeface="Century Gothic"/>
                <a:ea typeface="+mn-lt"/>
                <a:cs typeface="+mn-lt"/>
              </a:rPr>
              <a:t>utiliser</a:t>
            </a:r>
            <a:r>
              <a:rPr lang="en-US" sz="1600" dirty="0">
                <a:latin typeface="Century Gothic"/>
                <a:ea typeface="+mn-lt"/>
                <a:cs typeface="+mn-lt"/>
              </a:rPr>
              <a:t> les douches </a:t>
            </a:r>
            <a:r>
              <a:rPr lang="en-US" sz="1600" dirty="0" err="1">
                <a:latin typeface="Century Gothic"/>
                <a:ea typeface="+mn-lt"/>
                <a:cs typeface="+mn-lt"/>
              </a:rPr>
              <a:t>en</a:t>
            </a:r>
            <a:r>
              <a:rPr lang="en-US" sz="1600" dirty="0">
                <a:latin typeface="Century Gothic"/>
                <a:ea typeface="+mn-lt"/>
                <a:cs typeface="+mn-lt"/>
              </a:rPr>
              <a:t> </a:t>
            </a:r>
            <a:r>
              <a:rPr lang="en-US" sz="1600" dirty="0" err="1">
                <a:latin typeface="Century Gothic"/>
                <a:ea typeface="+mn-lt"/>
                <a:cs typeface="+mn-lt"/>
              </a:rPr>
              <a:t>toute</a:t>
            </a:r>
            <a:r>
              <a:rPr lang="en-US" sz="1600" dirty="0">
                <a:latin typeface="Century Gothic"/>
                <a:ea typeface="+mn-lt"/>
                <a:cs typeface="+mn-lt"/>
              </a:rPr>
              <a:t> </a:t>
            </a:r>
            <a:r>
              <a:rPr lang="en-US" sz="1600" dirty="0" err="1">
                <a:latin typeface="Century Gothic"/>
                <a:ea typeface="+mn-lt"/>
                <a:cs typeface="+mn-lt"/>
              </a:rPr>
              <a:t>sécurité</a:t>
            </a:r>
            <a:endParaRPr lang="en-US" sz="1600">
              <a:latin typeface="Century Gothic"/>
            </a:endParaRPr>
          </a:p>
          <a:p>
            <a:pPr marL="285750" indent="-285750">
              <a:buFont typeface="Calibri"/>
              <a:buChar char="-"/>
            </a:pPr>
            <a:r>
              <a:rPr lang="en-US" dirty="0">
                <a:latin typeface="Century Gothic"/>
                <a:ea typeface="+mn-lt"/>
                <a:cs typeface="+mn-lt"/>
              </a:rPr>
              <a:t>INDÉPENDAMMENT</a:t>
            </a:r>
            <a:endParaRPr lang="en-US">
              <a:latin typeface="Century Gothic"/>
              <a:cs typeface="Calibri" panose="020F0502020204030204"/>
            </a:endParaRPr>
          </a:p>
          <a:p>
            <a:pPr marL="285750" indent="-285750">
              <a:lnSpc>
                <a:spcPct val="150000"/>
              </a:lnSpc>
              <a:buFont typeface="Calibri"/>
              <a:buChar char="-"/>
            </a:pPr>
            <a:r>
              <a:rPr lang="en-US" dirty="0">
                <a:latin typeface="Century Gothic"/>
                <a:ea typeface="+mn-lt"/>
                <a:cs typeface="+mn-lt"/>
              </a:rPr>
              <a:t>AVEC L’AIDE DE LA FAMILLE/DES AMIS</a:t>
            </a:r>
            <a:endParaRPr lang="en-US" dirty="0">
              <a:latin typeface="Century Gothic"/>
              <a:cs typeface="Calibri" panose="020F0502020204030204"/>
            </a:endParaRPr>
          </a:p>
        </p:txBody>
      </p:sp>
      <p:pic>
        <p:nvPicPr>
          <p:cNvPr id="11" name="Picture 4">
            <a:extLst>
              <a:ext uri="{FF2B5EF4-FFF2-40B4-BE49-F238E27FC236}">
                <a16:creationId xmlns:a16="http://schemas.microsoft.com/office/drawing/2014/main" id="{45121C60-E560-4A02-3389-8E7B4B37F906}"/>
              </a:ext>
            </a:extLst>
          </p:cNvPr>
          <p:cNvPicPr>
            <a:picLocks noChangeAspect="1"/>
          </p:cNvPicPr>
          <p:nvPr/>
        </p:nvPicPr>
        <p:blipFill>
          <a:blip r:embed="rId3"/>
          <a:stretch>
            <a:fillRect/>
          </a:stretch>
        </p:blipFill>
        <p:spPr>
          <a:xfrm>
            <a:off x="603643" y="2930226"/>
            <a:ext cx="490892" cy="501990"/>
          </a:xfrm>
          <a:prstGeom prst="rect">
            <a:avLst/>
          </a:prstGeom>
        </p:spPr>
      </p:pic>
      <p:pic>
        <p:nvPicPr>
          <p:cNvPr id="14" name="Picture 6">
            <a:extLst>
              <a:ext uri="{FF2B5EF4-FFF2-40B4-BE49-F238E27FC236}">
                <a16:creationId xmlns:a16="http://schemas.microsoft.com/office/drawing/2014/main" id="{B813A72F-C2E5-85AD-8A7A-E7FEE0F18C28}"/>
              </a:ext>
            </a:extLst>
          </p:cNvPr>
          <p:cNvPicPr>
            <a:picLocks noChangeAspect="1"/>
          </p:cNvPicPr>
          <p:nvPr/>
        </p:nvPicPr>
        <p:blipFill>
          <a:blip r:embed="rId4"/>
          <a:stretch>
            <a:fillRect/>
          </a:stretch>
        </p:blipFill>
        <p:spPr>
          <a:xfrm>
            <a:off x="605846" y="5436097"/>
            <a:ext cx="501732" cy="523667"/>
          </a:xfrm>
          <a:prstGeom prst="rect">
            <a:avLst/>
          </a:prstGeom>
        </p:spPr>
      </p:pic>
      <p:pic>
        <p:nvPicPr>
          <p:cNvPr id="16" name="Picture 7">
            <a:extLst>
              <a:ext uri="{FF2B5EF4-FFF2-40B4-BE49-F238E27FC236}">
                <a16:creationId xmlns:a16="http://schemas.microsoft.com/office/drawing/2014/main" id="{24B50D6B-D34E-523C-6323-24C6FEDBDF59}"/>
              </a:ext>
            </a:extLst>
          </p:cNvPr>
          <p:cNvPicPr>
            <a:picLocks noChangeAspect="1"/>
          </p:cNvPicPr>
          <p:nvPr/>
        </p:nvPicPr>
        <p:blipFill>
          <a:blip r:embed="rId5"/>
          <a:stretch>
            <a:fillRect/>
          </a:stretch>
        </p:blipFill>
        <p:spPr>
          <a:xfrm>
            <a:off x="573325" y="4556438"/>
            <a:ext cx="534252" cy="534507"/>
          </a:xfrm>
          <a:prstGeom prst="rect">
            <a:avLst/>
          </a:prstGeom>
        </p:spPr>
      </p:pic>
      <p:pic>
        <p:nvPicPr>
          <p:cNvPr id="18" name="Picture 17">
            <a:extLst>
              <a:ext uri="{FF2B5EF4-FFF2-40B4-BE49-F238E27FC236}">
                <a16:creationId xmlns:a16="http://schemas.microsoft.com/office/drawing/2014/main" id="{D74157B6-0A38-03D4-6276-70E821C3094E}"/>
              </a:ext>
            </a:extLst>
          </p:cNvPr>
          <p:cNvPicPr>
            <a:picLocks noChangeAspect="1"/>
          </p:cNvPicPr>
          <p:nvPr/>
        </p:nvPicPr>
        <p:blipFill>
          <a:blip r:embed="rId6"/>
          <a:stretch>
            <a:fillRect/>
          </a:stretch>
        </p:blipFill>
        <p:spPr>
          <a:xfrm>
            <a:off x="66353" y="8161548"/>
            <a:ext cx="539053" cy="528145"/>
          </a:xfrm>
          <a:prstGeom prst="rect">
            <a:avLst/>
          </a:prstGeom>
        </p:spPr>
      </p:pic>
      <p:pic>
        <p:nvPicPr>
          <p:cNvPr id="21" name="Picture 20">
            <a:extLst>
              <a:ext uri="{FF2B5EF4-FFF2-40B4-BE49-F238E27FC236}">
                <a16:creationId xmlns:a16="http://schemas.microsoft.com/office/drawing/2014/main" id="{1032640E-C13B-BFEB-37A1-95EFAEC5F163}"/>
              </a:ext>
            </a:extLst>
          </p:cNvPr>
          <p:cNvPicPr>
            <a:picLocks noChangeAspect="1"/>
          </p:cNvPicPr>
          <p:nvPr/>
        </p:nvPicPr>
        <p:blipFill>
          <a:blip r:embed="rId7"/>
          <a:stretch>
            <a:fillRect/>
          </a:stretch>
        </p:blipFill>
        <p:spPr>
          <a:xfrm>
            <a:off x="395254" y="3590656"/>
            <a:ext cx="689511" cy="730395"/>
          </a:xfrm>
          <a:prstGeom prst="rect">
            <a:avLst/>
          </a:prstGeom>
        </p:spPr>
      </p:pic>
      <p:pic>
        <p:nvPicPr>
          <p:cNvPr id="23" name="Picture 22">
            <a:extLst>
              <a:ext uri="{FF2B5EF4-FFF2-40B4-BE49-F238E27FC236}">
                <a16:creationId xmlns:a16="http://schemas.microsoft.com/office/drawing/2014/main" id="{ABC97A53-EEED-721C-BB58-BCB4B7C5B25F}"/>
              </a:ext>
            </a:extLst>
          </p:cNvPr>
          <p:cNvPicPr>
            <a:picLocks noChangeAspect="1"/>
          </p:cNvPicPr>
          <p:nvPr/>
        </p:nvPicPr>
        <p:blipFill>
          <a:blip r:embed="rId8"/>
          <a:stretch>
            <a:fillRect/>
          </a:stretch>
        </p:blipFill>
        <p:spPr>
          <a:xfrm>
            <a:off x="543685" y="6250394"/>
            <a:ext cx="622043" cy="622386"/>
          </a:xfrm>
          <a:prstGeom prst="rect">
            <a:avLst/>
          </a:prstGeom>
        </p:spPr>
      </p:pic>
      <p:pic>
        <p:nvPicPr>
          <p:cNvPr id="25" name="Picture 24">
            <a:extLst>
              <a:ext uri="{FF2B5EF4-FFF2-40B4-BE49-F238E27FC236}">
                <a16:creationId xmlns:a16="http://schemas.microsoft.com/office/drawing/2014/main" id="{F1989FFA-3C62-AE9F-3CA2-BDC6B8009AB7}"/>
              </a:ext>
            </a:extLst>
          </p:cNvPr>
          <p:cNvPicPr>
            <a:picLocks noChangeAspect="1"/>
          </p:cNvPicPr>
          <p:nvPr/>
        </p:nvPicPr>
        <p:blipFill>
          <a:blip r:embed="rId9"/>
          <a:stretch>
            <a:fillRect/>
          </a:stretch>
        </p:blipFill>
        <p:spPr>
          <a:xfrm>
            <a:off x="6507923" y="7469099"/>
            <a:ext cx="716498" cy="689892"/>
          </a:xfrm>
          <a:prstGeom prst="rect">
            <a:avLst/>
          </a:prstGeom>
        </p:spPr>
      </p:pic>
      <p:pic>
        <p:nvPicPr>
          <p:cNvPr id="27" name="Picture 26">
            <a:extLst>
              <a:ext uri="{FF2B5EF4-FFF2-40B4-BE49-F238E27FC236}">
                <a16:creationId xmlns:a16="http://schemas.microsoft.com/office/drawing/2014/main" id="{A9F8AA07-BF7D-8E11-AE17-78D4483367B1}"/>
              </a:ext>
            </a:extLst>
          </p:cNvPr>
          <p:cNvPicPr>
            <a:picLocks noChangeAspect="1"/>
          </p:cNvPicPr>
          <p:nvPr/>
        </p:nvPicPr>
        <p:blipFill>
          <a:blip r:embed="rId10"/>
          <a:stretch>
            <a:fillRect/>
          </a:stretch>
        </p:blipFill>
        <p:spPr>
          <a:xfrm>
            <a:off x="2459798" y="7264902"/>
            <a:ext cx="1013361" cy="1013921"/>
          </a:xfrm>
          <a:prstGeom prst="rect">
            <a:avLst/>
          </a:prstGeom>
        </p:spPr>
      </p:pic>
    </p:spTree>
    <p:extLst>
      <p:ext uri="{BB962C8B-B14F-4D97-AF65-F5344CB8AC3E}">
        <p14:creationId xmlns:p14="http://schemas.microsoft.com/office/powerpoint/2010/main" val="29190618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3192D4-7785-4939-90D6-93D2B17A806E}">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AEE3E389-78FF-40AC-B128-E5864EB91FF3}">
  <ds:schemaRefs>
    <ds:schemaRef ds:uri="http://schemas.microsoft.com/sharepoint/v3/contenttype/forms"/>
  </ds:schemaRefs>
</ds:datastoreItem>
</file>

<file path=customXml/itemProps3.xml><?xml version="1.0" encoding="utf-8"?>
<ds:datastoreItem xmlns:ds="http://schemas.openxmlformats.org/officeDocument/2006/customXml" ds:itemID="{11A44A71-5ED1-4BF8-BA30-D937367AB8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460</Words>
  <Application>Microsoft Office PowerPoint</Application>
  <PresentationFormat>Custom</PresentationFormat>
  <Paragraphs>104</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Arial,Sans-Serif</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518</cp:revision>
  <dcterms:created xsi:type="dcterms:W3CDTF">2023-02-10T20:27:58Z</dcterms:created>
  <dcterms:modified xsi:type="dcterms:W3CDTF">2024-12-02T20:01:51Z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