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sldIdLst>
    <p:sldId id="327" r:id="rId6"/>
    <p:sldId id="257" r:id="rId7"/>
  </p:sldIdLst>
  <p:sldSz cx="73152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27E052-DA59-48A4-AA14-5DC0109975D9}" v="1" dt="2024-12-02T20:02:44.8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54" d="100"/>
          <a:sy n="54" d="100"/>
        </p:scale>
        <p:origin x="190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a1b48991-b855-4e9d-9b46-097d553f086f" providerId="ADAL" clId="{4827E052-DA59-48A4-AA14-5DC0109975D9}"/>
    <pc:docChg chg="addSld delSld modSld">
      <pc:chgData name="Laura Dunn" userId="a1b48991-b855-4e9d-9b46-097d553f086f" providerId="ADAL" clId="{4827E052-DA59-48A4-AA14-5DC0109975D9}" dt="2024-12-02T20:02:49.577" v="1" actId="47"/>
      <pc:docMkLst>
        <pc:docMk/>
      </pc:docMkLst>
      <pc:sldChg chg="del">
        <pc:chgData name="Laura Dunn" userId="a1b48991-b855-4e9d-9b46-097d553f086f" providerId="ADAL" clId="{4827E052-DA59-48A4-AA14-5DC0109975D9}" dt="2024-12-02T20:02:49.577" v="1" actId="47"/>
        <pc:sldMkLst>
          <pc:docMk/>
          <pc:sldMk cId="1428838746" sldId="258"/>
        </pc:sldMkLst>
      </pc:sldChg>
      <pc:sldChg chg="add">
        <pc:chgData name="Laura Dunn" userId="a1b48991-b855-4e9d-9b46-097d553f086f" providerId="ADAL" clId="{4827E052-DA59-48A4-AA14-5DC0109975D9}" dt="2024-12-02T20:02:44.882" v="0"/>
        <pc:sldMkLst>
          <pc:docMk/>
          <pc:sldMk cId="1638391698" sldId="32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46133"/>
            <a:ext cx="5486400" cy="3501813"/>
          </a:xfrm>
        </p:spPr>
        <p:txBody>
          <a:bodyPr anchor="b"/>
          <a:lstStyle>
            <a:lvl1pPr algn="ctr">
              <a:defRPr sz="3600"/>
            </a:lvl1pPr>
          </a:lstStyle>
          <a:p>
            <a:r>
              <a:rPr lang="en-US"/>
              <a:t>Click to edit Master title style</a:t>
            </a:r>
            <a:endParaRPr lang="en-US" dirty="0"/>
          </a:p>
        </p:txBody>
      </p:sp>
      <p:sp>
        <p:nvSpPr>
          <p:cNvPr id="3" name="Subtitle 2"/>
          <p:cNvSpPr>
            <a:spLocks noGrp="1"/>
          </p:cNvSpPr>
          <p:nvPr>
            <p:ph type="subTitle" idx="1"/>
          </p:nvPr>
        </p:nvSpPr>
        <p:spPr>
          <a:xfrm>
            <a:off x="914400" y="5282989"/>
            <a:ext cx="5486400" cy="2428451"/>
          </a:xfrm>
        </p:spPr>
        <p:txBody>
          <a:bodyPr/>
          <a:lstStyle>
            <a:lvl1pPr marL="0" indent="0" algn="ctr">
              <a:buNone/>
              <a:defRPr sz="1440"/>
            </a:lvl1pPr>
            <a:lvl2pPr marL="274320" indent="0" algn="ctr">
              <a:buNone/>
              <a:defRPr sz="1200"/>
            </a:lvl2pPr>
            <a:lvl3pPr marL="548640" indent="0" algn="ctr">
              <a:buNone/>
              <a:defRPr sz="1080"/>
            </a:lvl3pPr>
            <a:lvl4pPr marL="822960" indent="0" algn="ctr">
              <a:buNone/>
              <a:defRPr sz="960"/>
            </a:lvl4pPr>
            <a:lvl5pPr marL="1097280" indent="0" algn="ctr">
              <a:buNone/>
              <a:defRPr sz="960"/>
            </a:lvl5pPr>
            <a:lvl6pPr marL="1371600" indent="0" algn="ctr">
              <a:buNone/>
              <a:defRPr sz="960"/>
            </a:lvl6pPr>
            <a:lvl7pPr marL="1645920" indent="0" algn="ctr">
              <a:buNone/>
              <a:defRPr sz="960"/>
            </a:lvl7pPr>
            <a:lvl8pPr marL="1920240" indent="0" algn="ctr">
              <a:buNone/>
              <a:defRPr sz="960"/>
            </a:lvl8pPr>
            <a:lvl9pPr marL="2194560" indent="0" algn="ctr">
              <a:buNone/>
              <a:defRPr sz="9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535517"/>
            <a:ext cx="1577340"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646133"/>
            <a:ext cx="6217920" cy="3501813"/>
          </a:xfrm>
        </p:spPr>
        <p:txBody>
          <a:bodyPr anchor="b"/>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914401" y="5282989"/>
            <a:ext cx="5486400" cy="2428451"/>
          </a:xfrm>
        </p:spPr>
        <p:txBody>
          <a:bodyPr/>
          <a:lstStyle>
            <a:lvl1pPr marL="0" indent="0" algn="ctr">
              <a:buNone/>
              <a:defRPr sz="1920"/>
            </a:lvl1pPr>
            <a:lvl2pPr marL="365728" indent="0" algn="ctr">
              <a:buNone/>
              <a:defRPr sz="1600"/>
            </a:lvl2pPr>
            <a:lvl3pPr marL="731456" indent="0" algn="ctr">
              <a:buNone/>
              <a:defRPr sz="1440"/>
            </a:lvl3pPr>
            <a:lvl4pPr marL="1097184" indent="0" algn="ctr">
              <a:buNone/>
              <a:defRPr sz="1280"/>
            </a:lvl4pPr>
            <a:lvl5pPr marL="1462912" indent="0" algn="ctr">
              <a:buNone/>
              <a:defRPr sz="1280"/>
            </a:lvl5pPr>
            <a:lvl6pPr marL="1828640" indent="0" algn="ctr">
              <a:buNone/>
              <a:defRPr sz="1280"/>
            </a:lvl6pPr>
            <a:lvl7pPr marL="2194368" indent="0" algn="ctr">
              <a:buNone/>
              <a:defRPr sz="1280"/>
            </a:lvl7pPr>
            <a:lvl8pPr marL="2560095" indent="0" algn="ctr">
              <a:buNone/>
              <a:defRPr sz="1280"/>
            </a:lvl8pPr>
            <a:lvl9pPr marL="2925823" indent="0" algn="ctr">
              <a:buNone/>
              <a:defRPr sz="12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069075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858544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1" y="2507619"/>
            <a:ext cx="6309360" cy="4184014"/>
          </a:xfrm>
        </p:spPr>
        <p:txBody>
          <a:bodyPr anchor="b"/>
          <a:lstStyle>
            <a:lvl1pPr>
              <a:defRPr sz="4800"/>
            </a:lvl1pPr>
          </a:lstStyle>
          <a:p>
            <a:r>
              <a:rPr lang="en-US"/>
              <a:t>Click to edit Master title style</a:t>
            </a:r>
            <a:endParaRPr lang="en-US" dirty="0"/>
          </a:p>
        </p:txBody>
      </p:sp>
      <p:sp>
        <p:nvSpPr>
          <p:cNvPr id="3" name="Text Placeholder 2"/>
          <p:cNvSpPr>
            <a:spLocks noGrp="1"/>
          </p:cNvSpPr>
          <p:nvPr>
            <p:ph type="body" idx="1"/>
          </p:nvPr>
        </p:nvSpPr>
        <p:spPr>
          <a:xfrm>
            <a:off x="499111" y="6731215"/>
            <a:ext cx="6309360" cy="2200274"/>
          </a:xfrm>
        </p:spPr>
        <p:txBody>
          <a:bodyPr/>
          <a:lstStyle>
            <a:lvl1pPr marL="0" indent="0">
              <a:buNone/>
              <a:defRPr sz="1920">
                <a:solidFill>
                  <a:schemeClr val="tx1"/>
                </a:solidFill>
              </a:defRPr>
            </a:lvl1pPr>
            <a:lvl2pPr marL="365728" indent="0">
              <a:buNone/>
              <a:defRPr sz="1600">
                <a:solidFill>
                  <a:schemeClr val="tx1">
                    <a:tint val="75000"/>
                  </a:schemeClr>
                </a:solidFill>
              </a:defRPr>
            </a:lvl2pPr>
            <a:lvl3pPr marL="731456" indent="0">
              <a:buNone/>
              <a:defRPr sz="1440">
                <a:solidFill>
                  <a:schemeClr val="tx1">
                    <a:tint val="75000"/>
                  </a:schemeClr>
                </a:solidFill>
              </a:defRPr>
            </a:lvl3pPr>
            <a:lvl4pPr marL="1097184" indent="0">
              <a:buNone/>
              <a:defRPr sz="1280">
                <a:solidFill>
                  <a:schemeClr val="tx1">
                    <a:tint val="75000"/>
                  </a:schemeClr>
                </a:solidFill>
              </a:defRPr>
            </a:lvl4pPr>
            <a:lvl5pPr marL="1462912" indent="0">
              <a:buNone/>
              <a:defRPr sz="1280">
                <a:solidFill>
                  <a:schemeClr val="tx1">
                    <a:tint val="75000"/>
                  </a:schemeClr>
                </a:solidFill>
              </a:defRPr>
            </a:lvl5pPr>
            <a:lvl6pPr marL="1828640" indent="0">
              <a:buNone/>
              <a:defRPr sz="1280">
                <a:solidFill>
                  <a:schemeClr val="tx1">
                    <a:tint val="75000"/>
                  </a:schemeClr>
                </a:solidFill>
              </a:defRPr>
            </a:lvl6pPr>
            <a:lvl7pPr marL="2194368" indent="0">
              <a:buNone/>
              <a:defRPr sz="1280">
                <a:solidFill>
                  <a:schemeClr val="tx1">
                    <a:tint val="75000"/>
                  </a:schemeClr>
                </a:solidFill>
              </a:defRPr>
            </a:lvl7pPr>
            <a:lvl8pPr marL="2560095" indent="0">
              <a:buNone/>
              <a:defRPr sz="1280">
                <a:solidFill>
                  <a:schemeClr val="tx1">
                    <a:tint val="75000"/>
                  </a:schemeClr>
                </a:solidFill>
              </a:defRPr>
            </a:lvl8pPr>
            <a:lvl9pPr marL="2925823" indent="0">
              <a:buNone/>
              <a:defRPr sz="12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4984045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29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7033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2058116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9"/>
            <a:ext cx="6309360"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03874" y="2465706"/>
            <a:ext cx="3094672" cy="1208404"/>
          </a:xfrm>
        </p:spPr>
        <p:txBody>
          <a:bodyPr anchor="b"/>
          <a:lstStyle>
            <a:lvl1pPr marL="0" indent="0">
              <a:buNone/>
              <a:defRPr sz="1920" b="1"/>
            </a:lvl1pPr>
            <a:lvl2pPr marL="365728" indent="0">
              <a:buNone/>
              <a:defRPr sz="1600" b="1"/>
            </a:lvl2pPr>
            <a:lvl3pPr marL="731456" indent="0">
              <a:buNone/>
              <a:defRPr sz="1440" b="1"/>
            </a:lvl3pPr>
            <a:lvl4pPr marL="1097184" indent="0">
              <a:buNone/>
              <a:defRPr sz="1280" b="1"/>
            </a:lvl4pPr>
            <a:lvl5pPr marL="1462912" indent="0">
              <a:buNone/>
              <a:defRPr sz="1280" b="1"/>
            </a:lvl5pPr>
            <a:lvl6pPr marL="1828640" indent="0">
              <a:buNone/>
              <a:defRPr sz="1280" b="1"/>
            </a:lvl6pPr>
            <a:lvl7pPr marL="2194368" indent="0">
              <a:buNone/>
              <a:defRPr sz="1280" b="1"/>
            </a:lvl7pPr>
            <a:lvl8pPr marL="2560095" indent="0">
              <a:buNone/>
              <a:defRPr sz="1280" b="1"/>
            </a:lvl8pPr>
            <a:lvl9pPr marL="2925823" indent="0">
              <a:buNone/>
              <a:defRPr sz="1280" b="1"/>
            </a:lvl9pPr>
          </a:lstStyle>
          <a:p>
            <a:pPr lvl="0"/>
            <a:r>
              <a:rPr lang="en-US"/>
              <a:t>Click to edit Master text styles</a:t>
            </a:r>
          </a:p>
        </p:txBody>
      </p:sp>
      <p:sp>
        <p:nvSpPr>
          <p:cNvPr id="4" name="Content Placeholder 3"/>
          <p:cNvSpPr>
            <a:spLocks noGrp="1"/>
          </p:cNvSpPr>
          <p:nvPr>
            <p:ph sz="half" idx="2"/>
          </p:nvPr>
        </p:nvSpPr>
        <p:spPr>
          <a:xfrm>
            <a:off x="503874" y="3674110"/>
            <a:ext cx="309467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703321" y="2465706"/>
            <a:ext cx="3109913" cy="1208404"/>
          </a:xfrm>
        </p:spPr>
        <p:txBody>
          <a:bodyPr anchor="b"/>
          <a:lstStyle>
            <a:lvl1pPr marL="0" indent="0">
              <a:buNone/>
              <a:defRPr sz="1920" b="1"/>
            </a:lvl1pPr>
            <a:lvl2pPr marL="365728" indent="0">
              <a:buNone/>
              <a:defRPr sz="1600" b="1"/>
            </a:lvl2pPr>
            <a:lvl3pPr marL="731456" indent="0">
              <a:buNone/>
              <a:defRPr sz="1440" b="1"/>
            </a:lvl3pPr>
            <a:lvl4pPr marL="1097184" indent="0">
              <a:buNone/>
              <a:defRPr sz="1280" b="1"/>
            </a:lvl4pPr>
            <a:lvl5pPr marL="1462912" indent="0">
              <a:buNone/>
              <a:defRPr sz="1280" b="1"/>
            </a:lvl5pPr>
            <a:lvl6pPr marL="1828640" indent="0">
              <a:buNone/>
              <a:defRPr sz="1280" b="1"/>
            </a:lvl6pPr>
            <a:lvl7pPr marL="2194368" indent="0">
              <a:buNone/>
              <a:defRPr sz="1280" b="1"/>
            </a:lvl7pPr>
            <a:lvl8pPr marL="2560095" indent="0">
              <a:buNone/>
              <a:defRPr sz="1280" b="1"/>
            </a:lvl8pPr>
            <a:lvl9pPr marL="2925823" indent="0">
              <a:buNone/>
              <a:defRPr sz="1280" b="1"/>
            </a:lvl9pPr>
          </a:lstStyle>
          <a:p>
            <a:pPr lvl="0"/>
            <a:r>
              <a:rPr lang="en-US"/>
              <a:t>Click to edit Master text styles</a:t>
            </a:r>
          </a:p>
        </p:txBody>
      </p:sp>
      <p:sp>
        <p:nvSpPr>
          <p:cNvPr id="6" name="Content Placeholder 5"/>
          <p:cNvSpPr>
            <a:spLocks noGrp="1"/>
          </p:cNvSpPr>
          <p:nvPr>
            <p:ph sz="quarter" idx="4"/>
          </p:nvPr>
        </p:nvSpPr>
        <p:spPr>
          <a:xfrm>
            <a:off x="3703321" y="3674110"/>
            <a:ext cx="310991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8506040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6077556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6416364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a:t>Click to edit Master title style</a:t>
            </a:r>
            <a:endParaRPr lang="en-US" dirty="0"/>
          </a:p>
        </p:txBody>
      </p:sp>
      <p:sp>
        <p:nvSpPr>
          <p:cNvPr id="3" name="Content Placeholder 2"/>
          <p:cNvSpPr>
            <a:spLocks noGrp="1"/>
          </p:cNvSpPr>
          <p:nvPr>
            <p:ph idx="1"/>
          </p:nvPr>
        </p:nvSpPr>
        <p:spPr>
          <a:xfrm>
            <a:off x="3109913" y="1448226"/>
            <a:ext cx="3703320" cy="7147983"/>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873" y="3017521"/>
            <a:ext cx="2359342" cy="5590329"/>
          </a:xfrm>
        </p:spPr>
        <p:txBody>
          <a:bodyPr/>
          <a:lstStyle>
            <a:lvl1pPr marL="0" indent="0">
              <a:buNone/>
              <a:defRPr sz="1280"/>
            </a:lvl1pPr>
            <a:lvl2pPr marL="365728" indent="0">
              <a:buNone/>
              <a:defRPr sz="1120"/>
            </a:lvl2pPr>
            <a:lvl3pPr marL="731456" indent="0">
              <a:buNone/>
              <a:defRPr sz="960"/>
            </a:lvl3pPr>
            <a:lvl4pPr marL="1097184" indent="0">
              <a:buNone/>
              <a:defRPr sz="800"/>
            </a:lvl4pPr>
            <a:lvl5pPr marL="1462912" indent="0">
              <a:buNone/>
              <a:defRPr sz="800"/>
            </a:lvl5pPr>
            <a:lvl6pPr marL="1828640" indent="0">
              <a:buNone/>
              <a:defRPr sz="800"/>
            </a:lvl6pPr>
            <a:lvl7pPr marL="2194368" indent="0">
              <a:buNone/>
              <a:defRPr sz="800"/>
            </a:lvl7pPr>
            <a:lvl8pPr marL="2560095" indent="0">
              <a:buNone/>
              <a:defRPr sz="800"/>
            </a:lvl8pPr>
            <a:lvl9pPr marL="292582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395070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a:t>Click to edit Master title style</a:t>
            </a:r>
            <a:endParaRPr lang="en-US" dirty="0"/>
          </a:p>
        </p:txBody>
      </p:sp>
      <p:sp>
        <p:nvSpPr>
          <p:cNvPr id="3" name="Picture Placeholder 2"/>
          <p:cNvSpPr>
            <a:spLocks noGrp="1" noChangeAspect="1"/>
          </p:cNvSpPr>
          <p:nvPr>
            <p:ph type="pic" idx="1"/>
          </p:nvPr>
        </p:nvSpPr>
        <p:spPr>
          <a:xfrm>
            <a:off x="3109913" y="1448226"/>
            <a:ext cx="3703320" cy="7147983"/>
          </a:xfrm>
        </p:spPr>
        <p:txBody>
          <a:bodyPr anchor="t"/>
          <a:lstStyle>
            <a:lvl1pPr marL="0" indent="0">
              <a:buNone/>
              <a:defRPr sz="2560"/>
            </a:lvl1pPr>
            <a:lvl2pPr marL="365728" indent="0">
              <a:buNone/>
              <a:defRPr sz="2240"/>
            </a:lvl2pPr>
            <a:lvl3pPr marL="731456" indent="0">
              <a:buNone/>
              <a:defRPr sz="1920"/>
            </a:lvl3pPr>
            <a:lvl4pPr marL="1097184" indent="0">
              <a:buNone/>
              <a:defRPr sz="1600"/>
            </a:lvl4pPr>
            <a:lvl5pPr marL="1462912" indent="0">
              <a:buNone/>
              <a:defRPr sz="1600"/>
            </a:lvl5pPr>
            <a:lvl6pPr marL="1828640" indent="0">
              <a:buNone/>
              <a:defRPr sz="1600"/>
            </a:lvl6pPr>
            <a:lvl7pPr marL="2194368" indent="0">
              <a:buNone/>
              <a:defRPr sz="1600"/>
            </a:lvl7pPr>
            <a:lvl8pPr marL="2560095" indent="0">
              <a:buNone/>
              <a:defRPr sz="1600"/>
            </a:lvl8pPr>
            <a:lvl9pPr marL="292582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03873" y="3017521"/>
            <a:ext cx="2359342" cy="5590329"/>
          </a:xfrm>
        </p:spPr>
        <p:txBody>
          <a:bodyPr/>
          <a:lstStyle>
            <a:lvl1pPr marL="0" indent="0">
              <a:buNone/>
              <a:defRPr sz="1280"/>
            </a:lvl1pPr>
            <a:lvl2pPr marL="365728" indent="0">
              <a:buNone/>
              <a:defRPr sz="1120"/>
            </a:lvl2pPr>
            <a:lvl3pPr marL="731456" indent="0">
              <a:buNone/>
              <a:defRPr sz="960"/>
            </a:lvl3pPr>
            <a:lvl4pPr marL="1097184" indent="0">
              <a:buNone/>
              <a:defRPr sz="800"/>
            </a:lvl4pPr>
            <a:lvl5pPr marL="1462912" indent="0">
              <a:buNone/>
              <a:defRPr sz="800"/>
            </a:lvl5pPr>
            <a:lvl6pPr marL="1828640" indent="0">
              <a:buNone/>
              <a:defRPr sz="800"/>
            </a:lvl6pPr>
            <a:lvl7pPr marL="2194368" indent="0">
              <a:buNone/>
              <a:defRPr sz="800"/>
            </a:lvl7pPr>
            <a:lvl8pPr marL="2560095" indent="0">
              <a:buNone/>
              <a:defRPr sz="800"/>
            </a:lvl8pPr>
            <a:lvl9pPr marL="292582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1814108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5024428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1" y="535517"/>
            <a:ext cx="1577340"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736499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507617"/>
            <a:ext cx="6309360" cy="4184014"/>
          </a:xfrm>
        </p:spPr>
        <p:txBody>
          <a:bodyPr anchor="b"/>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499110" y="6731213"/>
            <a:ext cx="6309360" cy="2200274"/>
          </a:xfrm>
        </p:spPr>
        <p:txBody>
          <a:bodyPr/>
          <a:lstStyle>
            <a:lvl1pPr marL="0" indent="0">
              <a:buNone/>
              <a:defRPr sz="1440">
                <a:solidFill>
                  <a:schemeClr val="tx1">
                    <a:tint val="82000"/>
                  </a:schemeClr>
                </a:solidFill>
              </a:defRPr>
            </a:lvl1pPr>
            <a:lvl2pPr marL="274320" indent="0">
              <a:buNone/>
              <a:defRPr sz="1200">
                <a:solidFill>
                  <a:schemeClr val="tx1">
                    <a:tint val="82000"/>
                  </a:schemeClr>
                </a:solidFill>
              </a:defRPr>
            </a:lvl2pPr>
            <a:lvl3pPr marL="548640" indent="0">
              <a:buNone/>
              <a:defRPr sz="1080">
                <a:solidFill>
                  <a:schemeClr val="tx1">
                    <a:tint val="82000"/>
                  </a:schemeClr>
                </a:solidFill>
              </a:defRPr>
            </a:lvl3pPr>
            <a:lvl4pPr marL="822960" indent="0">
              <a:buNone/>
              <a:defRPr sz="960">
                <a:solidFill>
                  <a:schemeClr val="tx1">
                    <a:tint val="82000"/>
                  </a:schemeClr>
                </a:solidFill>
              </a:defRPr>
            </a:lvl4pPr>
            <a:lvl5pPr marL="1097280" indent="0">
              <a:buNone/>
              <a:defRPr sz="960">
                <a:solidFill>
                  <a:schemeClr val="tx1">
                    <a:tint val="82000"/>
                  </a:schemeClr>
                </a:solidFill>
              </a:defRPr>
            </a:lvl5pPr>
            <a:lvl6pPr marL="1371600" indent="0">
              <a:buNone/>
              <a:defRPr sz="960">
                <a:solidFill>
                  <a:schemeClr val="tx1">
                    <a:tint val="82000"/>
                  </a:schemeClr>
                </a:solidFill>
              </a:defRPr>
            </a:lvl6pPr>
            <a:lvl7pPr marL="1645920" indent="0">
              <a:buNone/>
              <a:defRPr sz="960">
                <a:solidFill>
                  <a:schemeClr val="tx1">
                    <a:tint val="82000"/>
                  </a:schemeClr>
                </a:solidFill>
              </a:defRPr>
            </a:lvl7pPr>
            <a:lvl8pPr marL="1920240" indent="0">
              <a:buNone/>
              <a:defRPr sz="960">
                <a:solidFill>
                  <a:schemeClr val="tx1">
                    <a:tint val="82000"/>
                  </a:schemeClr>
                </a:solidFill>
              </a:defRPr>
            </a:lvl8pPr>
            <a:lvl9pPr marL="2194560" indent="0">
              <a:buNone/>
              <a:defRPr sz="96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29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7033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7"/>
            <a:ext cx="6309360"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03873" y="2465706"/>
            <a:ext cx="3094672" cy="1208404"/>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a:t>Click to edit Master text styles</a:t>
            </a:r>
          </a:p>
        </p:txBody>
      </p:sp>
      <p:sp>
        <p:nvSpPr>
          <p:cNvPr id="4" name="Content Placeholder 3"/>
          <p:cNvSpPr>
            <a:spLocks noGrp="1"/>
          </p:cNvSpPr>
          <p:nvPr>
            <p:ph sz="half" idx="2"/>
          </p:nvPr>
        </p:nvSpPr>
        <p:spPr>
          <a:xfrm>
            <a:off x="503873" y="3674110"/>
            <a:ext cx="309467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703320" y="2465706"/>
            <a:ext cx="3109913" cy="1208404"/>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a:t>Click to edit Master text styles</a:t>
            </a:r>
          </a:p>
        </p:txBody>
      </p:sp>
      <p:sp>
        <p:nvSpPr>
          <p:cNvPr id="6" name="Content Placeholder 5"/>
          <p:cNvSpPr>
            <a:spLocks noGrp="1"/>
          </p:cNvSpPr>
          <p:nvPr>
            <p:ph sz="quarter" idx="4"/>
          </p:nvPr>
        </p:nvSpPr>
        <p:spPr>
          <a:xfrm>
            <a:off x="3703320" y="3674110"/>
            <a:ext cx="310991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1920"/>
            </a:lvl1pPr>
          </a:lstStyle>
          <a:p>
            <a:r>
              <a:rPr lang="en-US"/>
              <a:t>Click to edit Master title style</a:t>
            </a:r>
            <a:endParaRPr lang="en-US" dirty="0"/>
          </a:p>
        </p:txBody>
      </p:sp>
      <p:sp>
        <p:nvSpPr>
          <p:cNvPr id="3" name="Content Placeholder 2"/>
          <p:cNvSpPr>
            <a:spLocks noGrp="1"/>
          </p:cNvSpPr>
          <p:nvPr>
            <p:ph idx="1"/>
          </p:nvPr>
        </p:nvSpPr>
        <p:spPr>
          <a:xfrm>
            <a:off x="3109913" y="1448224"/>
            <a:ext cx="3703320" cy="7147983"/>
          </a:xfrm>
        </p:spPr>
        <p:txBody>
          <a:bodyPr/>
          <a:lstStyle>
            <a:lvl1pPr>
              <a:defRPr sz="1920"/>
            </a:lvl1pPr>
            <a:lvl2pPr>
              <a:defRPr sz="1680"/>
            </a:lvl2pPr>
            <a:lvl3pPr>
              <a:defRPr sz="144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873" y="3017520"/>
            <a:ext cx="2359342" cy="5590329"/>
          </a:xfrm>
        </p:spPr>
        <p:txBody>
          <a:bodyPr/>
          <a:lstStyle>
            <a:lvl1pPr marL="0" indent="0">
              <a:buNone/>
              <a:defRPr sz="960"/>
            </a:lvl1pPr>
            <a:lvl2pPr marL="274320" indent="0">
              <a:buNone/>
              <a:defRPr sz="840"/>
            </a:lvl2pPr>
            <a:lvl3pPr marL="548640" indent="0">
              <a:buNone/>
              <a:defRPr sz="720"/>
            </a:lvl3pPr>
            <a:lvl4pPr marL="822960" indent="0">
              <a:buNone/>
              <a:defRPr sz="600"/>
            </a:lvl4pPr>
            <a:lvl5pPr marL="1097280" indent="0">
              <a:buNone/>
              <a:defRPr sz="600"/>
            </a:lvl5pPr>
            <a:lvl6pPr marL="1371600" indent="0">
              <a:buNone/>
              <a:defRPr sz="600"/>
            </a:lvl6pPr>
            <a:lvl7pPr marL="1645920" indent="0">
              <a:buNone/>
              <a:defRPr sz="600"/>
            </a:lvl7pPr>
            <a:lvl8pPr marL="1920240" indent="0">
              <a:buNone/>
              <a:defRPr sz="600"/>
            </a:lvl8pPr>
            <a:lvl9pPr marL="2194560"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19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109913" y="1448224"/>
            <a:ext cx="3703320" cy="7147983"/>
          </a:xfrm>
        </p:spPr>
        <p:txBody>
          <a:bodyPr anchor="t"/>
          <a:lstStyle>
            <a:lvl1pPr marL="0" indent="0">
              <a:buNone/>
              <a:defRPr sz="1920"/>
            </a:lvl1pPr>
            <a:lvl2pPr marL="274320" indent="0">
              <a:buNone/>
              <a:defRPr sz="1680"/>
            </a:lvl2pPr>
            <a:lvl3pPr marL="548640" indent="0">
              <a:buNone/>
              <a:defRPr sz="1440"/>
            </a:lvl3pPr>
            <a:lvl4pPr marL="822960" indent="0">
              <a:buNone/>
              <a:defRPr sz="1200"/>
            </a:lvl4pPr>
            <a:lvl5pPr marL="1097280" indent="0">
              <a:buNone/>
              <a:defRPr sz="1200"/>
            </a:lvl5pPr>
            <a:lvl6pPr marL="1371600" indent="0">
              <a:buNone/>
              <a:defRPr sz="1200"/>
            </a:lvl6pPr>
            <a:lvl7pPr marL="1645920" indent="0">
              <a:buNone/>
              <a:defRPr sz="1200"/>
            </a:lvl7pPr>
            <a:lvl8pPr marL="1920240" indent="0">
              <a:buNone/>
              <a:defRPr sz="1200"/>
            </a:lvl8pPr>
            <a:lvl9pPr marL="219456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03873" y="3017520"/>
            <a:ext cx="2359342" cy="5590329"/>
          </a:xfrm>
        </p:spPr>
        <p:txBody>
          <a:bodyPr/>
          <a:lstStyle>
            <a:lvl1pPr marL="0" indent="0">
              <a:buNone/>
              <a:defRPr sz="960"/>
            </a:lvl1pPr>
            <a:lvl2pPr marL="274320" indent="0">
              <a:buNone/>
              <a:defRPr sz="840"/>
            </a:lvl2pPr>
            <a:lvl3pPr marL="548640" indent="0">
              <a:buNone/>
              <a:defRPr sz="720"/>
            </a:lvl3pPr>
            <a:lvl4pPr marL="822960" indent="0">
              <a:buNone/>
              <a:defRPr sz="600"/>
            </a:lvl4pPr>
            <a:lvl5pPr marL="1097280" indent="0">
              <a:buNone/>
              <a:defRPr sz="600"/>
            </a:lvl5pPr>
            <a:lvl6pPr marL="1371600" indent="0">
              <a:buNone/>
              <a:defRPr sz="600"/>
            </a:lvl6pPr>
            <a:lvl7pPr marL="1645920" indent="0">
              <a:buNone/>
              <a:defRPr sz="600"/>
            </a:lvl7pPr>
            <a:lvl8pPr marL="1920240" indent="0">
              <a:buNone/>
              <a:defRPr sz="600"/>
            </a:lvl8pPr>
            <a:lvl9pPr marL="2194560"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35517"/>
            <a:ext cx="6309360"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0" y="2677584"/>
            <a:ext cx="6309360"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02920" y="9322647"/>
            <a:ext cx="1645920" cy="535517"/>
          </a:xfrm>
          <a:prstGeom prst="rect">
            <a:avLst/>
          </a:prstGeom>
        </p:spPr>
        <p:txBody>
          <a:bodyPr vert="horz" lIns="91440" tIns="45720" rIns="91440" bIns="45720" rtlCol="0" anchor="ctr"/>
          <a:lstStyle>
            <a:lvl1pPr algn="l">
              <a:defRPr sz="720">
                <a:solidFill>
                  <a:schemeClr val="tx1">
                    <a:tint val="82000"/>
                  </a:schemeClr>
                </a:solidFill>
              </a:defRPr>
            </a:lvl1pPr>
          </a:lstStyle>
          <a:p>
            <a:fld id="{846CE7D5-CF57-46EF-B807-FDD0502418D4}" type="datetimeFigureOut">
              <a:rPr lang="en-US" smtClean="0"/>
              <a:t>12/2/2024</a:t>
            </a:fld>
            <a:endParaRPr lang="en-US"/>
          </a:p>
        </p:txBody>
      </p:sp>
      <p:sp>
        <p:nvSpPr>
          <p:cNvPr id="5" name="Footer Placeholder 4"/>
          <p:cNvSpPr>
            <a:spLocks noGrp="1"/>
          </p:cNvSpPr>
          <p:nvPr>
            <p:ph type="ftr" sz="quarter" idx="3"/>
          </p:nvPr>
        </p:nvSpPr>
        <p:spPr>
          <a:xfrm>
            <a:off x="2423160" y="9322647"/>
            <a:ext cx="2468880" cy="535517"/>
          </a:xfrm>
          <a:prstGeom prst="rect">
            <a:avLst/>
          </a:prstGeom>
        </p:spPr>
        <p:txBody>
          <a:bodyPr vert="horz" lIns="91440" tIns="45720" rIns="91440" bIns="45720" rtlCol="0" anchor="ctr"/>
          <a:lstStyle>
            <a:lvl1pPr algn="ctr">
              <a:defRPr sz="7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166360" y="9322647"/>
            <a:ext cx="1645920" cy="535517"/>
          </a:xfrm>
          <a:prstGeom prst="rect">
            <a:avLst/>
          </a:prstGeom>
        </p:spPr>
        <p:txBody>
          <a:bodyPr vert="horz" lIns="91440" tIns="45720" rIns="91440" bIns="45720" rtlCol="0" anchor="ctr"/>
          <a:lstStyle>
            <a:lvl1pPr algn="r">
              <a:defRPr sz="72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1" y="535519"/>
            <a:ext cx="6309360"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1" y="2677584"/>
            <a:ext cx="6309360"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02920" y="9322649"/>
            <a:ext cx="1645920" cy="535517"/>
          </a:xfrm>
          <a:prstGeom prst="rect">
            <a:avLst/>
          </a:prstGeom>
        </p:spPr>
        <p:txBody>
          <a:bodyPr vert="horz" lIns="91440" tIns="45720" rIns="91440" bIns="45720" rtlCol="0" anchor="ctr"/>
          <a:lstStyle>
            <a:lvl1pPr algn="l">
              <a:defRPr sz="96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423161" y="9322649"/>
            <a:ext cx="2468880" cy="535517"/>
          </a:xfrm>
          <a:prstGeom prst="rect">
            <a:avLst/>
          </a:prstGeom>
        </p:spPr>
        <p:txBody>
          <a:bodyPr vert="horz" lIns="91440" tIns="45720" rIns="91440" bIns="45720" rtlCol="0" anchor="ctr"/>
          <a:lstStyle>
            <a:lvl1pPr algn="ctr">
              <a:defRPr sz="96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166361" y="9322649"/>
            <a:ext cx="1645920" cy="535517"/>
          </a:xfrm>
          <a:prstGeom prst="rect">
            <a:avLst/>
          </a:prstGeom>
        </p:spPr>
        <p:txBody>
          <a:bodyPr vert="horz" lIns="91440" tIns="45720" rIns="91440" bIns="45720" rtlCol="0" anchor="ctr"/>
          <a:lstStyle>
            <a:lvl1pPr algn="r">
              <a:defRPr sz="96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26244274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31456"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64" indent="-182864" algn="l" defTabSz="731456"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592" indent="-182864" algn="l" defTabSz="731456"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320" indent="-182864" algn="l" defTabSz="731456"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048"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776"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504"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232"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2960"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688"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456" rtl="0" eaLnBrk="1" latinLnBrk="0" hangingPunct="1">
        <a:defRPr sz="1440" kern="1200">
          <a:solidFill>
            <a:schemeClr val="tx1"/>
          </a:solidFill>
          <a:latin typeface="+mn-lt"/>
          <a:ea typeface="+mn-ea"/>
          <a:cs typeface="+mn-cs"/>
        </a:defRPr>
      </a:lvl1pPr>
      <a:lvl2pPr marL="365728" algn="l" defTabSz="731456" rtl="0" eaLnBrk="1" latinLnBrk="0" hangingPunct="1">
        <a:defRPr sz="1440" kern="1200">
          <a:solidFill>
            <a:schemeClr val="tx1"/>
          </a:solidFill>
          <a:latin typeface="+mn-lt"/>
          <a:ea typeface="+mn-ea"/>
          <a:cs typeface="+mn-cs"/>
        </a:defRPr>
      </a:lvl2pPr>
      <a:lvl3pPr marL="731456" algn="l" defTabSz="731456" rtl="0" eaLnBrk="1" latinLnBrk="0" hangingPunct="1">
        <a:defRPr sz="1440" kern="1200">
          <a:solidFill>
            <a:schemeClr val="tx1"/>
          </a:solidFill>
          <a:latin typeface="+mn-lt"/>
          <a:ea typeface="+mn-ea"/>
          <a:cs typeface="+mn-cs"/>
        </a:defRPr>
      </a:lvl3pPr>
      <a:lvl4pPr marL="1097184" algn="l" defTabSz="731456" rtl="0" eaLnBrk="1" latinLnBrk="0" hangingPunct="1">
        <a:defRPr sz="1440" kern="1200">
          <a:solidFill>
            <a:schemeClr val="tx1"/>
          </a:solidFill>
          <a:latin typeface="+mn-lt"/>
          <a:ea typeface="+mn-ea"/>
          <a:cs typeface="+mn-cs"/>
        </a:defRPr>
      </a:lvl4pPr>
      <a:lvl5pPr marL="1462912" algn="l" defTabSz="731456" rtl="0" eaLnBrk="1" latinLnBrk="0" hangingPunct="1">
        <a:defRPr sz="1440" kern="1200">
          <a:solidFill>
            <a:schemeClr val="tx1"/>
          </a:solidFill>
          <a:latin typeface="+mn-lt"/>
          <a:ea typeface="+mn-ea"/>
          <a:cs typeface="+mn-cs"/>
        </a:defRPr>
      </a:lvl5pPr>
      <a:lvl6pPr marL="1828640" algn="l" defTabSz="731456" rtl="0" eaLnBrk="1" latinLnBrk="0" hangingPunct="1">
        <a:defRPr sz="1440" kern="1200">
          <a:solidFill>
            <a:schemeClr val="tx1"/>
          </a:solidFill>
          <a:latin typeface="+mn-lt"/>
          <a:ea typeface="+mn-ea"/>
          <a:cs typeface="+mn-cs"/>
        </a:defRPr>
      </a:lvl6pPr>
      <a:lvl7pPr marL="2194368" algn="l" defTabSz="731456" rtl="0" eaLnBrk="1" latinLnBrk="0" hangingPunct="1">
        <a:defRPr sz="1440" kern="1200">
          <a:solidFill>
            <a:schemeClr val="tx1"/>
          </a:solidFill>
          <a:latin typeface="+mn-lt"/>
          <a:ea typeface="+mn-ea"/>
          <a:cs typeface="+mn-cs"/>
        </a:defRPr>
      </a:lvl7pPr>
      <a:lvl8pPr marL="2560095" algn="l" defTabSz="731456" rtl="0" eaLnBrk="1" latinLnBrk="0" hangingPunct="1">
        <a:defRPr sz="1440" kern="1200">
          <a:solidFill>
            <a:schemeClr val="tx1"/>
          </a:solidFill>
          <a:latin typeface="+mn-lt"/>
          <a:ea typeface="+mn-ea"/>
          <a:cs typeface="+mn-cs"/>
        </a:defRPr>
      </a:lvl8pPr>
      <a:lvl9pPr marL="2925823" algn="l" defTabSz="731456"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36223" y="7459745"/>
            <a:ext cx="5842755" cy="1481366"/>
          </a:xfrm>
          <a:prstGeom prst="rect">
            <a:avLst/>
          </a:prstGeom>
          <a:noFill/>
        </p:spPr>
        <p:txBody>
          <a:bodyPr rot="0" spcFirstLastPara="0" vertOverflow="overflow" horzOverflow="overflow" vert="horz" wrap="square" lIns="84643" tIns="42322" rIns="84643" bIns="42322" numCol="1" spcCol="0" rtlCol="0" fromWordArt="0" anchor="t" anchorCtr="0" forceAA="0" compatLnSpc="1">
            <a:prstTxWarp prst="textNoShape">
              <a:avLst/>
            </a:prstTxWarp>
            <a:spAutoFit/>
          </a:bodyPr>
          <a:lstStyle/>
          <a:p>
            <a:pPr defTabSz="846398">
              <a:defRPr/>
            </a:pPr>
            <a:r>
              <a:rPr lang="en-US" sz="1296"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530569" y="3655519"/>
            <a:ext cx="6254061" cy="2481577"/>
          </a:xfrm>
          <a:prstGeom prst="rect">
            <a:avLst/>
          </a:prstGeom>
          <a:noFill/>
        </p:spPr>
        <p:txBody>
          <a:bodyPr wrap="square">
            <a:spAutoFit/>
          </a:bodyPr>
          <a:lstStyle/>
          <a:p>
            <a:pPr algn="ctr" defTabSz="844540">
              <a:defRPr/>
            </a:pPr>
            <a:r>
              <a:rPr lang="en-CA" sz="5542" dirty="0">
                <a:solidFill>
                  <a:prstClr val="black"/>
                </a:solidFill>
                <a:latin typeface="Calibri"/>
                <a:ea typeface="Open Sans"/>
                <a:cs typeface="Calibri"/>
              </a:rPr>
              <a:t>Wandering/Sign Out Cards</a:t>
            </a:r>
            <a:endParaRPr lang="en-CA" sz="5542" dirty="0">
              <a:solidFill>
                <a:prstClr val="black"/>
              </a:solidFill>
              <a:latin typeface="Calibri"/>
              <a:ea typeface="Open Sans" panose="020B0606030504020204" pitchFamily="34" charset="0"/>
              <a:cs typeface="Calibri"/>
            </a:endParaRPr>
          </a:p>
          <a:p>
            <a:pPr algn="ctr" defTabSz="846398">
              <a:defRPr/>
            </a:pPr>
            <a:endParaRPr lang="en-US" sz="2221" b="1" dirty="0">
              <a:solidFill>
                <a:srgbClr val="E7E6E6">
                  <a:lumMod val="10000"/>
                </a:srgbClr>
              </a:solidFill>
              <a:latin typeface="Calibri"/>
              <a:ea typeface="+mn-lt"/>
              <a:cs typeface="Calibri" panose="020F0502020204030204"/>
            </a:endParaRPr>
          </a:p>
          <a:p>
            <a:pPr algn="ctr" defTabSz="846398">
              <a:defRPr/>
            </a:pPr>
            <a:r>
              <a:rPr lang="en-US" sz="2221" b="1" dirty="0">
                <a:solidFill>
                  <a:srgbClr val="E7E6E6">
                    <a:lumMod val="10000"/>
                  </a:srgbClr>
                </a:solidFill>
                <a:latin typeface="Calibri"/>
                <a:ea typeface="+mn-lt"/>
                <a:cs typeface="Calibri" panose="020F0502020204030204"/>
              </a:rPr>
              <a:t>Aphasia-friendly toolkit March 2024 </a:t>
            </a:r>
            <a:endParaRPr lang="en-US" sz="2221"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45289" y="1244072"/>
            <a:ext cx="2633688" cy="957704"/>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6227" y="1117174"/>
            <a:ext cx="2633688" cy="1211497"/>
          </a:xfrm>
          <a:prstGeom prst="rect">
            <a:avLst/>
          </a:prstGeom>
        </p:spPr>
      </p:pic>
    </p:spTree>
    <p:extLst>
      <p:ext uri="{BB962C8B-B14F-4D97-AF65-F5344CB8AC3E}">
        <p14:creationId xmlns:p14="http://schemas.microsoft.com/office/powerpoint/2010/main" val="1638391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CA63D66C-FA34-1BB6-D30F-8E37E8CBF728}"/>
              </a:ext>
            </a:extLst>
          </p:cNvPr>
          <p:cNvGraphicFramePr>
            <a:graphicFrameLocks noGrp="1"/>
          </p:cNvGraphicFramePr>
          <p:nvPr>
            <p:extLst>
              <p:ext uri="{D42A27DB-BD31-4B8C-83A1-F6EECF244321}">
                <p14:modId xmlns:p14="http://schemas.microsoft.com/office/powerpoint/2010/main" val="3848945119"/>
              </p:ext>
            </p:extLst>
          </p:nvPr>
        </p:nvGraphicFramePr>
        <p:xfrm>
          <a:off x="99979" y="33361"/>
          <a:ext cx="7078806" cy="9875520"/>
        </p:xfrm>
        <a:graphic>
          <a:graphicData uri="http://schemas.openxmlformats.org/drawingml/2006/table">
            <a:tbl>
              <a:tblPr bandRow="1">
                <a:tableStyleId>{5C22544A-7EE6-4342-B048-85BDC9FD1C3A}</a:tableStyleId>
              </a:tblPr>
              <a:tblGrid>
                <a:gridCol w="3554670">
                  <a:extLst>
                    <a:ext uri="{9D8B030D-6E8A-4147-A177-3AD203B41FA5}">
                      <a16:colId xmlns:a16="http://schemas.microsoft.com/office/drawing/2014/main" val="2861268894"/>
                    </a:ext>
                  </a:extLst>
                </a:gridCol>
                <a:gridCol w="3524136">
                  <a:extLst>
                    <a:ext uri="{9D8B030D-6E8A-4147-A177-3AD203B41FA5}">
                      <a16:colId xmlns:a16="http://schemas.microsoft.com/office/drawing/2014/main" val="873460687"/>
                    </a:ext>
                  </a:extLst>
                </a:gridCol>
              </a:tblGrid>
              <a:tr h="361950">
                <a:tc>
                  <a:txBody>
                    <a:bodyPr/>
                    <a:lstStyle/>
                    <a:p>
                      <a:pPr algn="ctr" fontAlgn="base"/>
                      <a:r>
                        <a:rPr lang="en-US" sz="1800" dirty="0">
                          <a:effectLst/>
                          <a:latin typeface="Century Gothic"/>
                        </a:rPr>
                        <a:t>I am a patient at </a:t>
                      </a:r>
                      <a:endParaRPr lang="en-US" dirty="0">
                        <a:latin typeface="Century Gothic"/>
                      </a:endParaRPr>
                    </a:p>
                    <a:p>
                      <a:pPr lvl="0" algn="ctr">
                        <a:buNone/>
                      </a:pPr>
                      <a:r>
                        <a:rPr lang="en-US" sz="1800" b="1" dirty="0">
                          <a:effectLst/>
                          <a:latin typeface="Century Gothic"/>
                        </a:rPr>
                        <a:t>Elisabeth Bruyere Hospital</a:t>
                      </a:r>
                      <a:r>
                        <a:rPr lang="en-US" sz="1800" dirty="0">
                          <a:effectLst/>
                          <a:latin typeface="Century Gothic"/>
                        </a:rPr>
                        <a:t> </a:t>
                      </a:r>
                      <a:endParaRPr lang="en-US" dirty="0">
                        <a:latin typeface="Century Gothic"/>
                      </a:endParaRPr>
                    </a:p>
                    <a:p>
                      <a:pPr lvl="0" algn="ctr">
                        <a:buNone/>
                      </a:pPr>
                      <a:r>
                        <a:rPr lang="en-US" sz="1800" dirty="0">
                          <a:effectLst/>
                          <a:latin typeface="Century Gothic"/>
                        </a:rPr>
                        <a:t>at </a:t>
                      </a:r>
                      <a:r>
                        <a:rPr lang="en-US" sz="1800" u="sng" dirty="0">
                          <a:effectLst/>
                          <a:latin typeface="Century Gothic"/>
                        </a:rPr>
                        <a:t>43 Bruyere, St. Ottawa</a:t>
                      </a:r>
                      <a:r>
                        <a:rPr lang="en-US" sz="1800" dirty="0">
                          <a:effectLst/>
                          <a:latin typeface="Century Gothic"/>
                        </a:rPr>
                        <a:t>.</a:t>
                      </a:r>
                      <a:endParaRPr lang="en-US" dirty="0">
                        <a:latin typeface="Century Gothic"/>
                      </a:endParaRPr>
                    </a:p>
                    <a:p>
                      <a:pPr lvl="0" algn="ctr">
                        <a:buNone/>
                      </a:pPr>
                      <a:endParaRPr lang="en-US" sz="1800" dirty="0">
                        <a:effectLst/>
                        <a:latin typeface="Century Gothic"/>
                      </a:endParaRPr>
                    </a:p>
                    <a:p>
                      <a:pPr lvl="0" algn="ctr">
                        <a:buNone/>
                      </a:pPr>
                      <a:endParaRPr lang="en-US" sz="1800" dirty="0">
                        <a:effectLst/>
                        <a:latin typeface="Century Gothic"/>
                      </a:endParaRPr>
                    </a:p>
                    <a:p>
                      <a:pPr lvl="0" algn="ctr">
                        <a:buNone/>
                      </a:pPr>
                      <a:endParaRPr lang="en-US" sz="1800" dirty="0">
                        <a:effectLst/>
                        <a:latin typeface="Century Gothic"/>
                      </a:endParaRPr>
                    </a:p>
                    <a:p>
                      <a:pPr lvl="0" algn="ctr">
                        <a:buNone/>
                      </a:pPr>
                      <a:endParaRPr lang="en-US" sz="1800" dirty="0">
                        <a:effectLst/>
                        <a:latin typeface="Century Gothic"/>
                      </a:endParaRPr>
                    </a:p>
                    <a:p>
                      <a:pPr lvl="0" algn="ctr">
                        <a:buNone/>
                      </a:pPr>
                      <a:endParaRPr lang="en-US" sz="1800" dirty="0">
                        <a:effectLst/>
                        <a:latin typeface="Century Gothic"/>
                      </a:endParaRPr>
                    </a:p>
                    <a:p>
                      <a:pPr lvl="0" algn="ctr">
                        <a:buNone/>
                      </a:pPr>
                      <a:endParaRPr lang="en-US" sz="1800" dirty="0">
                        <a:effectLst/>
                        <a:latin typeface="Century Gothic"/>
                      </a:endParaRPr>
                    </a:p>
                    <a:p>
                      <a:pPr lvl="0" algn="ctr">
                        <a:buNone/>
                      </a:pPr>
                      <a:r>
                        <a:rPr lang="en-US" sz="1800" dirty="0">
                          <a:effectLst/>
                          <a:latin typeface="Century Gothic"/>
                        </a:rPr>
                        <a:t>If </a:t>
                      </a:r>
                      <a:r>
                        <a:rPr lang="en-US" sz="1800" u="sng" dirty="0">
                          <a:effectLst/>
                          <a:latin typeface="Century Gothic"/>
                        </a:rPr>
                        <a:t>lost</a:t>
                      </a:r>
                      <a:r>
                        <a:rPr lang="en-US" sz="1800" dirty="0">
                          <a:effectLst/>
                          <a:latin typeface="Century Gothic"/>
                        </a:rPr>
                        <a:t> or </a:t>
                      </a:r>
                      <a:r>
                        <a:rPr lang="en-US" sz="1800" u="sng" dirty="0">
                          <a:effectLst/>
                          <a:latin typeface="Century Gothic"/>
                        </a:rPr>
                        <a:t>confused</a:t>
                      </a:r>
                      <a:r>
                        <a:rPr lang="en-US" sz="1800" dirty="0">
                          <a:effectLst/>
                          <a:latin typeface="Century Gothic"/>
                        </a:rPr>
                        <a:t>, please </a:t>
                      </a:r>
                      <a:r>
                        <a:rPr lang="en-US" sz="1800" u="sng" dirty="0">
                          <a:effectLst/>
                          <a:latin typeface="Century Gothic"/>
                        </a:rPr>
                        <a:t>call</a:t>
                      </a:r>
                      <a:r>
                        <a:rPr lang="en-US" sz="1800" dirty="0">
                          <a:effectLst/>
                          <a:latin typeface="Century Gothic"/>
                        </a:rPr>
                        <a:t>:</a:t>
                      </a:r>
                      <a:endParaRPr lang="en-US" dirty="0">
                        <a:latin typeface="Century Gothic"/>
                      </a:endParaRPr>
                    </a:p>
                    <a:p>
                      <a:pPr lvl="0" algn="ctr">
                        <a:buNone/>
                      </a:pPr>
                      <a:r>
                        <a:rPr lang="en-US" sz="1800" b="1" dirty="0">
                          <a:effectLst/>
                          <a:latin typeface="Century Gothic"/>
                        </a:rPr>
                        <a:t>613-562-6262</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base"/>
                      <a:r>
                        <a:rPr lang="fr-CA" sz="1800" b="0" i="0" u="none" strike="noStrike" noProof="0" dirty="0">
                          <a:solidFill>
                            <a:srgbClr val="000000"/>
                          </a:solidFill>
                          <a:effectLst/>
                          <a:latin typeface="Century Gothic"/>
                        </a:rPr>
                        <a:t>Je suis un patient de </a:t>
                      </a:r>
                      <a:endParaRPr lang="fr-CA" noProof="0" dirty="0">
                        <a:latin typeface="Century Gothic"/>
                      </a:endParaRPr>
                    </a:p>
                    <a:p>
                      <a:pPr lvl="0" algn="ctr">
                        <a:lnSpc>
                          <a:spcPct val="100000"/>
                        </a:lnSpc>
                        <a:spcBef>
                          <a:spcPts val="0"/>
                        </a:spcBef>
                        <a:spcAft>
                          <a:spcPts val="0"/>
                        </a:spcAft>
                        <a:buNone/>
                      </a:pPr>
                      <a:r>
                        <a:rPr lang="fr-CA" sz="1800" b="0" i="0" u="none" strike="noStrike" noProof="0" dirty="0">
                          <a:solidFill>
                            <a:srgbClr val="000000"/>
                          </a:solidFill>
                          <a:effectLst/>
                          <a:latin typeface="Century Gothic"/>
                        </a:rPr>
                        <a:t>l'</a:t>
                      </a:r>
                      <a:r>
                        <a:rPr lang="fr-CA" sz="1800" b="1" i="0" u="none" strike="noStrike" noProof="0" dirty="0">
                          <a:solidFill>
                            <a:srgbClr val="000000"/>
                          </a:solidFill>
                          <a:effectLst/>
                          <a:latin typeface="Century Gothic"/>
                        </a:rPr>
                        <a:t>Hôpital Elisabeth Bruyère</a:t>
                      </a:r>
                      <a:endParaRPr lang="fr-CA" b="1" noProof="0" dirty="0">
                        <a:latin typeface="Century Gothic"/>
                      </a:endParaRPr>
                    </a:p>
                    <a:p>
                      <a:pPr lvl="0" algn="ctr">
                        <a:lnSpc>
                          <a:spcPct val="100000"/>
                        </a:lnSpc>
                        <a:spcBef>
                          <a:spcPts val="0"/>
                        </a:spcBef>
                        <a:spcAft>
                          <a:spcPts val="0"/>
                        </a:spcAft>
                        <a:buNone/>
                      </a:pPr>
                      <a:r>
                        <a:rPr lang="fr-CA" sz="1800" b="0" i="0" u="none" strike="noStrike" noProof="0" dirty="0">
                          <a:solidFill>
                            <a:srgbClr val="000000"/>
                          </a:solidFill>
                          <a:effectLst/>
                          <a:latin typeface="Century Gothic"/>
                        </a:rPr>
                        <a:t>au </a:t>
                      </a:r>
                      <a:r>
                        <a:rPr lang="fr-CA" sz="1800" b="0" i="0" u="sng" strike="noStrike" noProof="0" dirty="0">
                          <a:solidFill>
                            <a:srgbClr val="000000"/>
                          </a:solidFill>
                          <a:effectLst/>
                          <a:latin typeface="Century Gothic"/>
                        </a:rPr>
                        <a:t>43 Bruyère, St. Ottawa</a:t>
                      </a:r>
                      <a:r>
                        <a:rPr lang="fr-CA" sz="1800" b="0" i="0" u="none" strike="noStrike" noProof="0" dirty="0">
                          <a:solidFill>
                            <a:srgbClr val="000000"/>
                          </a:solidFill>
                          <a:effectLst/>
                          <a:latin typeface="Century Gothic"/>
                        </a:rPr>
                        <a:t>.</a:t>
                      </a:r>
                      <a:endParaRPr lang="fr-CA" noProof="0" dirty="0">
                        <a:latin typeface="Century Gothic"/>
                      </a:endParaRPr>
                    </a:p>
                    <a:p>
                      <a:pPr lvl="0" algn="ctr">
                        <a:lnSpc>
                          <a:spcPct val="100000"/>
                        </a:lnSpc>
                        <a:spcBef>
                          <a:spcPts val="0"/>
                        </a:spcBef>
                        <a:spcAft>
                          <a:spcPts val="0"/>
                        </a:spcAft>
                        <a:buNone/>
                      </a:pPr>
                      <a:endParaRPr lang="fr-CA" noProof="0" dirty="0">
                        <a:latin typeface="Century Gothic"/>
                      </a:endParaRPr>
                    </a:p>
                    <a:p>
                      <a:pPr lvl="0" algn="ctr">
                        <a:lnSpc>
                          <a:spcPct val="100000"/>
                        </a:lnSpc>
                        <a:spcBef>
                          <a:spcPts val="0"/>
                        </a:spcBef>
                        <a:spcAft>
                          <a:spcPts val="0"/>
                        </a:spcAft>
                        <a:buNone/>
                      </a:pPr>
                      <a:endParaRPr lang="fr-CA" noProof="0" dirty="0">
                        <a:latin typeface="Century Gothic"/>
                      </a:endParaRPr>
                    </a:p>
                    <a:p>
                      <a:pPr lvl="0" algn="ctr">
                        <a:lnSpc>
                          <a:spcPct val="100000"/>
                        </a:lnSpc>
                        <a:spcBef>
                          <a:spcPts val="0"/>
                        </a:spcBef>
                        <a:spcAft>
                          <a:spcPts val="0"/>
                        </a:spcAft>
                        <a:buNone/>
                      </a:pPr>
                      <a:endParaRPr lang="fr-CA" noProof="0" dirty="0">
                        <a:latin typeface="Century Gothic"/>
                      </a:endParaRPr>
                    </a:p>
                    <a:p>
                      <a:pPr lvl="0" algn="ctr">
                        <a:lnSpc>
                          <a:spcPct val="100000"/>
                        </a:lnSpc>
                        <a:spcBef>
                          <a:spcPts val="0"/>
                        </a:spcBef>
                        <a:spcAft>
                          <a:spcPts val="0"/>
                        </a:spcAft>
                        <a:buNone/>
                      </a:pPr>
                      <a:endParaRPr lang="fr-CA" noProof="0" dirty="0">
                        <a:latin typeface="Century Gothic"/>
                      </a:endParaRPr>
                    </a:p>
                    <a:p>
                      <a:pPr lvl="0" algn="ctr">
                        <a:lnSpc>
                          <a:spcPct val="100000"/>
                        </a:lnSpc>
                        <a:spcBef>
                          <a:spcPts val="0"/>
                        </a:spcBef>
                        <a:spcAft>
                          <a:spcPts val="0"/>
                        </a:spcAft>
                        <a:buNone/>
                      </a:pPr>
                      <a:endParaRPr lang="fr-CA" noProof="0" dirty="0">
                        <a:latin typeface="Century Gothic"/>
                      </a:endParaRPr>
                    </a:p>
                    <a:p>
                      <a:pPr lvl="0" algn="ctr">
                        <a:lnSpc>
                          <a:spcPct val="100000"/>
                        </a:lnSpc>
                        <a:spcBef>
                          <a:spcPts val="0"/>
                        </a:spcBef>
                        <a:spcAft>
                          <a:spcPts val="0"/>
                        </a:spcAft>
                        <a:buNone/>
                      </a:pPr>
                      <a:endParaRPr lang="fr-CA" noProof="0" dirty="0">
                        <a:latin typeface="Century Gothic"/>
                      </a:endParaRPr>
                    </a:p>
                    <a:p>
                      <a:pPr lvl="0" algn="ctr">
                        <a:lnSpc>
                          <a:spcPct val="100000"/>
                        </a:lnSpc>
                        <a:spcBef>
                          <a:spcPts val="0"/>
                        </a:spcBef>
                        <a:spcAft>
                          <a:spcPts val="0"/>
                        </a:spcAft>
                        <a:buNone/>
                      </a:pPr>
                      <a:r>
                        <a:rPr lang="fr-CA" sz="1800" b="0" i="0" u="none" strike="noStrike" noProof="0" dirty="0">
                          <a:solidFill>
                            <a:srgbClr val="000000"/>
                          </a:solidFill>
                          <a:effectLst/>
                          <a:latin typeface="Century Gothic"/>
                        </a:rPr>
                        <a:t>Si je suis </a:t>
                      </a:r>
                      <a:r>
                        <a:rPr lang="fr-CA" sz="1800" b="0" i="0" u="sng" strike="noStrike" noProof="0" dirty="0">
                          <a:solidFill>
                            <a:srgbClr val="000000"/>
                          </a:solidFill>
                          <a:effectLst/>
                          <a:latin typeface="Century Gothic"/>
                        </a:rPr>
                        <a:t>perdu</a:t>
                      </a:r>
                      <a:r>
                        <a:rPr lang="fr-CA" sz="1800" b="0" i="0" u="none" strike="noStrike" noProof="0" dirty="0">
                          <a:solidFill>
                            <a:srgbClr val="000000"/>
                          </a:solidFill>
                          <a:effectLst/>
                          <a:latin typeface="Century Gothic"/>
                        </a:rPr>
                        <a:t> ou </a:t>
                      </a:r>
                      <a:r>
                        <a:rPr lang="fr-CA" sz="1800" b="0" i="0" u="sng" strike="noStrike" noProof="0" dirty="0">
                          <a:solidFill>
                            <a:srgbClr val="000000"/>
                          </a:solidFill>
                          <a:effectLst/>
                          <a:latin typeface="Century Gothic"/>
                        </a:rPr>
                        <a:t>confus</a:t>
                      </a:r>
                      <a:r>
                        <a:rPr lang="fr-CA" sz="1800" b="0" i="0" u="none" strike="noStrike" noProof="0" dirty="0">
                          <a:solidFill>
                            <a:srgbClr val="000000"/>
                          </a:solidFill>
                          <a:effectLst/>
                          <a:latin typeface="Century Gothic"/>
                        </a:rPr>
                        <a:t>, veuillez </a:t>
                      </a:r>
                      <a:r>
                        <a:rPr lang="fr-CA" sz="1800" b="0" i="0" u="sng" strike="noStrike" noProof="0" dirty="0">
                          <a:solidFill>
                            <a:srgbClr val="000000"/>
                          </a:solidFill>
                          <a:effectLst/>
                          <a:latin typeface="Century Gothic"/>
                        </a:rPr>
                        <a:t>appeler</a:t>
                      </a:r>
                      <a:r>
                        <a:rPr lang="fr-CA" sz="1800" b="0" i="0" u="none" strike="noStrike" noProof="0" dirty="0">
                          <a:solidFill>
                            <a:srgbClr val="000000"/>
                          </a:solidFill>
                          <a:effectLst/>
                          <a:latin typeface="Century Gothic"/>
                        </a:rPr>
                        <a:t> le:</a:t>
                      </a:r>
                      <a:endParaRPr lang="fr-CA" noProof="0" dirty="0">
                        <a:latin typeface="Century Gothic"/>
                      </a:endParaRPr>
                    </a:p>
                    <a:p>
                      <a:pPr lvl="0" algn="ctr">
                        <a:buNone/>
                      </a:pPr>
                      <a:r>
                        <a:rPr lang="fr-CA" sz="1800" b="1" i="0" u="none" strike="noStrike" noProof="0" dirty="0">
                          <a:solidFill>
                            <a:srgbClr val="000000"/>
                          </a:solidFill>
                          <a:effectLst/>
                          <a:latin typeface="Century Gothic"/>
                        </a:rPr>
                        <a:t>613-562-6262</a:t>
                      </a:r>
                      <a:endParaRPr lang="fr-CA" b="1" noProof="0" dirty="0">
                        <a:latin typeface="Century Gothic"/>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234187059"/>
                  </a:ext>
                </a:extLst>
              </a:tr>
              <a:tr h="361950">
                <a:tc>
                  <a:txBody>
                    <a:bodyPr/>
                    <a:lstStyle/>
                    <a:p>
                      <a:pPr fontAlgn="base"/>
                      <a:r>
                        <a:rPr lang="en-US" sz="600" dirty="0">
                          <a:effectLst/>
                          <a:latin typeface="Century Gothic"/>
                        </a:rPr>
                        <a:t>         </a:t>
                      </a:r>
                      <a:endParaRPr lang="en-US">
                        <a:effectLst/>
                        <a:latin typeface="Century Gothic"/>
                      </a:endParaRPr>
                    </a:p>
                    <a:p>
                      <a:pPr algn="ctr" fontAlgn="base"/>
                      <a:r>
                        <a:rPr lang="en-US" sz="1200" dirty="0">
                          <a:effectLst/>
                          <a:latin typeface="Century Gothic"/>
                        </a:rPr>
                        <a:t>     </a:t>
                      </a:r>
                      <a:r>
                        <a:rPr lang="en-US" sz="1800" b="0" i="0" u="none" strike="noStrike" noProof="0" dirty="0">
                          <a:solidFill>
                            <a:srgbClr val="000000"/>
                          </a:solidFill>
                          <a:effectLst/>
                          <a:latin typeface="Century Gothic"/>
                        </a:rPr>
                        <a:t>I am a patient at </a:t>
                      </a:r>
                    </a:p>
                    <a:p>
                      <a:pPr lvl="0" algn="ctr">
                        <a:buNone/>
                      </a:pPr>
                      <a:r>
                        <a:rPr lang="en-US" sz="1800" b="1" i="0" u="none" strike="noStrike" noProof="0" dirty="0">
                          <a:solidFill>
                            <a:srgbClr val="000000"/>
                          </a:solidFill>
                          <a:effectLst/>
                          <a:latin typeface="Century Gothic"/>
                        </a:rPr>
                        <a:t>Elisabeth Bruyere Hospital</a:t>
                      </a:r>
                      <a:r>
                        <a:rPr lang="en-US" sz="1800" b="0" i="0" u="none" strike="noStrike" noProof="0" dirty="0">
                          <a:solidFill>
                            <a:srgbClr val="000000"/>
                          </a:solidFill>
                          <a:effectLst/>
                          <a:latin typeface="Century Gothic"/>
                        </a:rPr>
                        <a:t> </a:t>
                      </a:r>
                      <a:endParaRPr lang="en-US">
                        <a:latin typeface="Century Gothic"/>
                      </a:endParaRPr>
                    </a:p>
                    <a:p>
                      <a:pPr lvl="0" algn="ctr">
                        <a:buNone/>
                      </a:pPr>
                      <a:r>
                        <a:rPr lang="en-US" sz="1800" b="0" i="0" u="none" strike="noStrike" noProof="0" dirty="0">
                          <a:solidFill>
                            <a:srgbClr val="000000"/>
                          </a:solidFill>
                          <a:effectLst/>
                          <a:latin typeface="Century Gothic"/>
                        </a:rPr>
                        <a:t>at </a:t>
                      </a:r>
                      <a:r>
                        <a:rPr lang="en-US" sz="1800" b="0" i="0" u="sng" strike="noStrike" noProof="0" dirty="0">
                          <a:solidFill>
                            <a:srgbClr val="000000"/>
                          </a:solidFill>
                          <a:effectLst/>
                          <a:latin typeface="Century Gothic"/>
                        </a:rPr>
                        <a:t>43 Bruyere, St. Ottawa</a:t>
                      </a:r>
                      <a:r>
                        <a:rPr lang="en-US" sz="1800" b="0" i="0" u="none" strike="noStrike" noProof="0" dirty="0">
                          <a:solidFill>
                            <a:srgbClr val="000000"/>
                          </a:solidFill>
                          <a:effectLst/>
                          <a:latin typeface="Century Gothic"/>
                        </a:rPr>
                        <a:t>.</a:t>
                      </a:r>
                      <a:endParaRPr lang="en-US">
                        <a:latin typeface="Century Gothic"/>
                      </a:endParaRPr>
                    </a:p>
                    <a:p>
                      <a:pPr lvl="0" algn="ctr">
                        <a:buNone/>
                      </a:pPr>
                      <a:endParaRPr lang="en-US" sz="1800" b="0" i="0" u="none" strike="noStrike" noProof="0" dirty="0">
                        <a:solidFill>
                          <a:srgbClr val="000000"/>
                        </a:solidFill>
                        <a:effectLst/>
                        <a:latin typeface="Century Gothic"/>
                      </a:endParaRPr>
                    </a:p>
                    <a:p>
                      <a:pPr lvl="0" algn="ctr">
                        <a:buNone/>
                      </a:pPr>
                      <a:endParaRPr lang="en-US" sz="1800" b="0" i="0" u="none" strike="noStrike" noProof="0" dirty="0">
                        <a:solidFill>
                          <a:srgbClr val="000000"/>
                        </a:solidFill>
                        <a:effectLst/>
                        <a:latin typeface="Century Gothic"/>
                      </a:endParaRPr>
                    </a:p>
                    <a:p>
                      <a:pPr lvl="0" algn="ctr">
                        <a:buNone/>
                      </a:pPr>
                      <a:endParaRPr lang="en-US" sz="1800" b="0" i="0" u="none" strike="noStrike" noProof="0" dirty="0">
                        <a:solidFill>
                          <a:srgbClr val="000000"/>
                        </a:solidFill>
                        <a:effectLst/>
                        <a:latin typeface="Century Gothic"/>
                      </a:endParaRPr>
                    </a:p>
                    <a:p>
                      <a:pPr lvl="0" algn="ctr">
                        <a:buNone/>
                      </a:pPr>
                      <a:endParaRPr lang="en-US" sz="1800" b="0" i="0" u="none" strike="noStrike" noProof="0" dirty="0">
                        <a:solidFill>
                          <a:srgbClr val="000000"/>
                        </a:solidFill>
                        <a:effectLst/>
                        <a:latin typeface="Century Gothic"/>
                      </a:endParaRPr>
                    </a:p>
                    <a:p>
                      <a:pPr lvl="0" algn="ctr">
                        <a:buNone/>
                      </a:pPr>
                      <a:endParaRPr lang="en-US" sz="1800" b="0" i="0" u="none" strike="noStrike" noProof="0" dirty="0">
                        <a:solidFill>
                          <a:srgbClr val="000000"/>
                        </a:solidFill>
                        <a:effectLst/>
                        <a:latin typeface="Century Gothic"/>
                      </a:endParaRPr>
                    </a:p>
                    <a:p>
                      <a:pPr lvl="0" algn="ctr">
                        <a:buNone/>
                      </a:pPr>
                      <a:r>
                        <a:rPr lang="en-US" sz="1800" b="0" i="0" u="none" strike="noStrike" noProof="0" dirty="0">
                          <a:solidFill>
                            <a:srgbClr val="000000"/>
                          </a:solidFill>
                          <a:effectLst/>
                          <a:latin typeface="Century Gothic"/>
                        </a:rPr>
                        <a:t>If </a:t>
                      </a:r>
                      <a:r>
                        <a:rPr lang="en-US" sz="1800" b="0" i="0" u="sng" strike="noStrike" noProof="0" dirty="0">
                          <a:solidFill>
                            <a:srgbClr val="000000"/>
                          </a:solidFill>
                          <a:effectLst/>
                          <a:latin typeface="Century Gothic"/>
                        </a:rPr>
                        <a:t>lost</a:t>
                      </a:r>
                      <a:r>
                        <a:rPr lang="en-US" sz="1800" b="0" i="0" u="none" strike="noStrike" noProof="0" dirty="0">
                          <a:solidFill>
                            <a:srgbClr val="000000"/>
                          </a:solidFill>
                          <a:effectLst/>
                          <a:latin typeface="Century Gothic"/>
                        </a:rPr>
                        <a:t> or </a:t>
                      </a:r>
                      <a:r>
                        <a:rPr lang="en-US" sz="1800" b="0" i="0" u="sng" strike="noStrike" noProof="0" dirty="0">
                          <a:solidFill>
                            <a:srgbClr val="000000"/>
                          </a:solidFill>
                          <a:effectLst/>
                          <a:latin typeface="Century Gothic"/>
                        </a:rPr>
                        <a:t>confused</a:t>
                      </a:r>
                      <a:r>
                        <a:rPr lang="en-US" sz="1800" b="0" i="0" u="none" strike="noStrike" noProof="0" dirty="0">
                          <a:solidFill>
                            <a:srgbClr val="000000"/>
                          </a:solidFill>
                          <a:effectLst/>
                          <a:latin typeface="Century Gothic"/>
                        </a:rPr>
                        <a:t>, please </a:t>
                      </a:r>
                      <a:r>
                        <a:rPr lang="en-US" sz="1800" b="0" i="0" u="sng" strike="noStrike" noProof="0" dirty="0">
                          <a:solidFill>
                            <a:srgbClr val="000000"/>
                          </a:solidFill>
                          <a:effectLst/>
                          <a:latin typeface="Century Gothic"/>
                        </a:rPr>
                        <a:t>call</a:t>
                      </a:r>
                      <a:r>
                        <a:rPr lang="en-US" sz="1800" b="0" i="0" u="none" strike="noStrike" noProof="0" dirty="0">
                          <a:solidFill>
                            <a:srgbClr val="000000"/>
                          </a:solidFill>
                          <a:effectLst/>
                          <a:latin typeface="Century Gothic"/>
                        </a:rPr>
                        <a:t>:</a:t>
                      </a:r>
                    </a:p>
                    <a:p>
                      <a:pPr lvl="0" algn="ctr">
                        <a:buNone/>
                      </a:pPr>
                      <a:r>
                        <a:rPr lang="en-US" sz="1800" b="1" i="0" u="none" strike="noStrike" noProof="0" dirty="0">
                          <a:solidFill>
                            <a:srgbClr val="000000"/>
                          </a:solidFill>
                          <a:effectLst/>
                          <a:latin typeface="Century Gothic"/>
                        </a:rPr>
                        <a:t>613-562-6262</a:t>
                      </a:r>
                      <a:endParaRPr lang="en-US">
                        <a:latin typeface="Century Gothic"/>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lvl="0" algn="ctr">
                        <a:buNone/>
                      </a:pPr>
                      <a:r>
                        <a:rPr lang="fr-CA" sz="1800" b="0" i="0" u="none" strike="noStrike" noProof="0" dirty="0">
                          <a:solidFill>
                            <a:srgbClr val="000000"/>
                          </a:solidFill>
                          <a:effectLst/>
                          <a:latin typeface="Century Gothic"/>
                        </a:rPr>
                        <a:t>Je suis un patient de </a:t>
                      </a:r>
                    </a:p>
                    <a:p>
                      <a:pPr lvl="0" algn="ctr">
                        <a:lnSpc>
                          <a:spcPct val="100000"/>
                        </a:lnSpc>
                        <a:spcBef>
                          <a:spcPts val="0"/>
                        </a:spcBef>
                        <a:spcAft>
                          <a:spcPts val="0"/>
                        </a:spcAft>
                        <a:buNone/>
                      </a:pPr>
                      <a:r>
                        <a:rPr lang="fr-CA" sz="1800" b="0" i="0" u="none" strike="noStrike" noProof="0" dirty="0">
                          <a:solidFill>
                            <a:srgbClr val="000000"/>
                          </a:solidFill>
                          <a:effectLst/>
                          <a:latin typeface="Century Gothic"/>
                        </a:rPr>
                        <a:t>l'</a:t>
                      </a:r>
                      <a:r>
                        <a:rPr lang="fr-CA" sz="1800" b="1" i="0" u="none" strike="noStrike" noProof="0" dirty="0">
                          <a:solidFill>
                            <a:srgbClr val="000000"/>
                          </a:solidFill>
                          <a:effectLst/>
                          <a:latin typeface="Century Gothic"/>
                        </a:rPr>
                        <a:t>Hôpital Elisabeth Bruyère</a:t>
                      </a:r>
                      <a:endParaRPr lang="fr-CA" sz="1800" b="0" i="0" u="none" strike="noStrike" noProof="0" dirty="0" err="1">
                        <a:solidFill>
                          <a:srgbClr val="000000"/>
                        </a:solidFill>
                        <a:effectLst/>
                        <a:latin typeface="Century Gothic"/>
                      </a:endParaRPr>
                    </a:p>
                    <a:p>
                      <a:pPr lvl="0" algn="ctr">
                        <a:lnSpc>
                          <a:spcPct val="100000"/>
                        </a:lnSpc>
                        <a:spcBef>
                          <a:spcPts val="0"/>
                        </a:spcBef>
                        <a:spcAft>
                          <a:spcPts val="0"/>
                        </a:spcAft>
                        <a:buNone/>
                      </a:pPr>
                      <a:r>
                        <a:rPr lang="fr-CA" sz="1800" b="0" i="0" u="none" strike="noStrike" noProof="0" dirty="0">
                          <a:solidFill>
                            <a:srgbClr val="000000"/>
                          </a:solidFill>
                          <a:effectLst/>
                          <a:latin typeface="Century Gothic"/>
                        </a:rPr>
                        <a:t>au </a:t>
                      </a:r>
                      <a:r>
                        <a:rPr lang="fr-CA" sz="1800" b="0" i="0" u="sng" strike="noStrike" noProof="0" dirty="0">
                          <a:solidFill>
                            <a:srgbClr val="000000"/>
                          </a:solidFill>
                          <a:effectLst/>
                          <a:latin typeface="Century Gothic"/>
                        </a:rPr>
                        <a:t>43 Bruyère, St. Ottawa</a:t>
                      </a:r>
                      <a:r>
                        <a:rPr lang="fr-CA" sz="1800" b="0" i="0" u="none" strike="noStrike" noProof="0" dirty="0">
                          <a:solidFill>
                            <a:srgbClr val="000000"/>
                          </a:solidFill>
                          <a:effectLst/>
                          <a:latin typeface="Century Gothic"/>
                        </a:rPr>
                        <a:t>.</a:t>
                      </a:r>
                    </a:p>
                    <a:p>
                      <a:pPr lvl="0" algn="ctr">
                        <a:lnSpc>
                          <a:spcPct val="100000"/>
                        </a:lnSpc>
                        <a:spcBef>
                          <a:spcPts val="0"/>
                        </a:spcBef>
                        <a:spcAft>
                          <a:spcPts val="0"/>
                        </a:spcAft>
                        <a:buNone/>
                      </a:pPr>
                      <a:endParaRPr lang="fr-CA" sz="1800" b="0" i="0" u="none" strike="noStrike" noProof="0" dirty="0">
                        <a:solidFill>
                          <a:srgbClr val="000000"/>
                        </a:solidFill>
                        <a:effectLst/>
                        <a:latin typeface="Century Gothic"/>
                      </a:endParaRPr>
                    </a:p>
                    <a:p>
                      <a:pPr lvl="0" algn="ctr">
                        <a:lnSpc>
                          <a:spcPct val="100000"/>
                        </a:lnSpc>
                        <a:spcBef>
                          <a:spcPts val="0"/>
                        </a:spcBef>
                        <a:spcAft>
                          <a:spcPts val="0"/>
                        </a:spcAft>
                        <a:buNone/>
                      </a:pPr>
                      <a:endParaRPr lang="fr-CA" sz="1800" b="0" i="0" u="none" strike="noStrike" noProof="0" dirty="0">
                        <a:solidFill>
                          <a:srgbClr val="000000"/>
                        </a:solidFill>
                        <a:effectLst/>
                        <a:latin typeface="Century Gothic"/>
                      </a:endParaRPr>
                    </a:p>
                    <a:p>
                      <a:pPr lvl="0" algn="ctr">
                        <a:lnSpc>
                          <a:spcPct val="100000"/>
                        </a:lnSpc>
                        <a:spcBef>
                          <a:spcPts val="0"/>
                        </a:spcBef>
                        <a:spcAft>
                          <a:spcPts val="0"/>
                        </a:spcAft>
                        <a:buNone/>
                      </a:pPr>
                      <a:endParaRPr lang="fr-CA" sz="1800" b="0" i="0" u="none" strike="noStrike" noProof="0" dirty="0">
                        <a:solidFill>
                          <a:srgbClr val="000000"/>
                        </a:solidFill>
                        <a:effectLst/>
                        <a:latin typeface="Century Gothic"/>
                      </a:endParaRPr>
                    </a:p>
                    <a:p>
                      <a:pPr lvl="0" algn="ctr">
                        <a:lnSpc>
                          <a:spcPct val="100000"/>
                        </a:lnSpc>
                        <a:spcBef>
                          <a:spcPts val="0"/>
                        </a:spcBef>
                        <a:spcAft>
                          <a:spcPts val="0"/>
                        </a:spcAft>
                        <a:buNone/>
                      </a:pPr>
                      <a:endParaRPr lang="fr-CA" sz="1800" b="0" i="0" u="none" strike="noStrike" noProof="0" dirty="0">
                        <a:solidFill>
                          <a:srgbClr val="000000"/>
                        </a:solidFill>
                        <a:effectLst/>
                        <a:latin typeface="Century Gothic"/>
                      </a:endParaRPr>
                    </a:p>
                    <a:p>
                      <a:pPr lvl="0" algn="ctr">
                        <a:lnSpc>
                          <a:spcPct val="100000"/>
                        </a:lnSpc>
                        <a:spcBef>
                          <a:spcPts val="0"/>
                        </a:spcBef>
                        <a:spcAft>
                          <a:spcPts val="0"/>
                        </a:spcAft>
                        <a:buNone/>
                      </a:pPr>
                      <a:endParaRPr lang="fr-CA" sz="1800" b="0" i="0" u="none" strike="noStrike" noProof="0" dirty="0">
                        <a:solidFill>
                          <a:srgbClr val="000000"/>
                        </a:solidFill>
                        <a:effectLst/>
                        <a:latin typeface="Century Gothic"/>
                      </a:endParaRPr>
                    </a:p>
                    <a:p>
                      <a:pPr lvl="0" algn="ctr">
                        <a:lnSpc>
                          <a:spcPct val="100000"/>
                        </a:lnSpc>
                        <a:spcBef>
                          <a:spcPts val="0"/>
                        </a:spcBef>
                        <a:spcAft>
                          <a:spcPts val="0"/>
                        </a:spcAft>
                        <a:buNone/>
                      </a:pPr>
                      <a:r>
                        <a:rPr lang="fr-CA" sz="1800" b="0" i="0" u="none" strike="noStrike" noProof="0" dirty="0">
                          <a:solidFill>
                            <a:srgbClr val="000000"/>
                          </a:solidFill>
                          <a:effectLst/>
                          <a:latin typeface="Century Gothic"/>
                        </a:rPr>
                        <a:t>Si je suis </a:t>
                      </a:r>
                      <a:r>
                        <a:rPr lang="fr-CA" sz="1800" b="0" i="0" u="sng" strike="noStrike" noProof="0" dirty="0">
                          <a:solidFill>
                            <a:srgbClr val="000000"/>
                          </a:solidFill>
                          <a:effectLst/>
                          <a:latin typeface="Century Gothic"/>
                        </a:rPr>
                        <a:t>perdu</a:t>
                      </a:r>
                      <a:r>
                        <a:rPr lang="fr-CA" sz="1800" b="0" i="0" u="none" strike="noStrike" noProof="0" dirty="0">
                          <a:solidFill>
                            <a:srgbClr val="000000"/>
                          </a:solidFill>
                          <a:effectLst/>
                          <a:latin typeface="Century Gothic"/>
                        </a:rPr>
                        <a:t> ou </a:t>
                      </a:r>
                      <a:r>
                        <a:rPr lang="fr-CA" sz="1800" b="0" i="0" u="sng" strike="noStrike" noProof="0" dirty="0">
                          <a:solidFill>
                            <a:srgbClr val="000000"/>
                          </a:solidFill>
                          <a:effectLst/>
                          <a:latin typeface="Century Gothic"/>
                        </a:rPr>
                        <a:t>confus</a:t>
                      </a:r>
                      <a:r>
                        <a:rPr lang="fr-CA" sz="1800" b="0" i="0" u="none" strike="noStrike" noProof="0" dirty="0">
                          <a:solidFill>
                            <a:srgbClr val="000000"/>
                          </a:solidFill>
                          <a:effectLst/>
                          <a:latin typeface="Century Gothic"/>
                        </a:rPr>
                        <a:t>, veuillez </a:t>
                      </a:r>
                      <a:r>
                        <a:rPr lang="fr-CA" sz="1800" b="0" i="0" u="sng" strike="noStrike" noProof="0" dirty="0">
                          <a:solidFill>
                            <a:srgbClr val="000000"/>
                          </a:solidFill>
                          <a:effectLst/>
                          <a:latin typeface="Century Gothic"/>
                        </a:rPr>
                        <a:t>appeler</a:t>
                      </a:r>
                      <a:r>
                        <a:rPr lang="fr-CA" sz="1800" b="0" i="0" u="none" strike="noStrike" noProof="0" dirty="0">
                          <a:solidFill>
                            <a:srgbClr val="000000"/>
                          </a:solidFill>
                          <a:effectLst/>
                          <a:latin typeface="Century Gothic"/>
                        </a:rPr>
                        <a:t> le:</a:t>
                      </a:r>
                    </a:p>
                    <a:p>
                      <a:pPr lvl="0" algn="ctr">
                        <a:buNone/>
                      </a:pPr>
                      <a:r>
                        <a:rPr lang="fr-CA" sz="1800" b="1" i="0" u="none" strike="noStrike" noProof="0" dirty="0">
                          <a:solidFill>
                            <a:srgbClr val="000000"/>
                          </a:solidFill>
                          <a:effectLst/>
                          <a:latin typeface="Century Gothic"/>
                        </a:rPr>
                        <a:t>613-562-6262</a:t>
                      </a:r>
                      <a:endParaRPr lang="fr-CA" sz="1800" b="0" i="0" u="none" strike="noStrike" noProof="0" dirty="0">
                        <a:solidFill>
                          <a:srgbClr val="000000"/>
                        </a:solidFill>
                        <a:effectLst/>
                        <a:latin typeface="Century Gothic"/>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960788827"/>
                  </a:ext>
                </a:extLst>
              </a:tr>
              <a:tr h="361950">
                <a:tc>
                  <a:txBody>
                    <a:bodyPr/>
                    <a:lstStyle/>
                    <a:p>
                      <a:pPr lvl="0" algn="ctr">
                        <a:buNone/>
                      </a:pPr>
                      <a:r>
                        <a:rPr lang="en-US" sz="1800" b="0" i="0" u="none" strike="noStrike" noProof="0" dirty="0">
                          <a:solidFill>
                            <a:srgbClr val="000000"/>
                          </a:solidFill>
                          <a:effectLst/>
                          <a:latin typeface="Century Gothic"/>
                        </a:rPr>
                        <a:t>I am a patient at </a:t>
                      </a:r>
                      <a:endParaRPr lang="en-US">
                        <a:latin typeface="Century Gothic"/>
                      </a:endParaRPr>
                    </a:p>
                    <a:p>
                      <a:pPr lvl="0" algn="ctr">
                        <a:buNone/>
                      </a:pPr>
                      <a:r>
                        <a:rPr lang="en-US" sz="1800" b="1" i="0" u="none" strike="noStrike" noProof="0" dirty="0">
                          <a:solidFill>
                            <a:srgbClr val="000000"/>
                          </a:solidFill>
                          <a:effectLst/>
                          <a:latin typeface="Century Gothic"/>
                        </a:rPr>
                        <a:t>Elisabeth Bruyere Hospital </a:t>
                      </a:r>
                    </a:p>
                    <a:p>
                      <a:pPr lvl="0" algn="ctr">
                        <a:buNone/>
                      </a:pPr>
                      <a:r>
                        <a:rPr lang="en-US" sz="1800" b="0" i="0" u="none" strike="noStrike" noProof="0" dirty="0">
                          <a:solidFill>
                            <a:srgbClr val="000000"/>
                          </a:solidFill>
                          <a:effectLst/>
                          <a:latin typeface="Century Gothic"/>
                        </a:rPr>
                        <a:t>at </a:t>
                      </a:r>
                      <a:r>
                        <a:rPr lang="en-US" sz="1800" b="0" i="0" u="sng" strike="noStrike" noProof="0" dirty="0">
                          <a:solidFill>
                            <a:srgbClr val="000000"/>
                          </a:solidFill>
                          <a:effectLst/>
                          <a:latin typeface="Century Gothic"/>
                        </a:rPr>
                        <a:t>43 Bruyere, St. Ottawa</a:t>
                      </a:r>
                      <a:r>
                        <a:rPr lang="en-US" sz="1800" b="0" i="0" u="none" strike="noStrike" noProof="0" dirty="0">
                          <a:solidFill>
                            <a:srgbClr val="000000"/>
                          </a:solidFill>
                          <a:effectLst/>
                          <a:latin typeface="Century Gothic"/>
                        </a:rPr>
                        <a:t>.</a:t>
                      </a:r>
                      <a:endParaRPr lang="en-US">
                        <a:latin typeface="Century Gothic"/>
                      </a:endParaRPr>
                    </a:p>
                    <a:p>
                      <a:pPr lvl="0" algn="ctr">
                        <a:buNone/>
                      </a:pPr>
                      <a:endParaRPr lang="en-US" sz="1800" b="0" i="0" u="none" strike="noStrike" noProof="0" dirty="0">
                        <a:solidFill>
                          <a:srgbClr val="000000"/>
                        </a:solidFill>
                        <a:effectLst/>
                        <a:latin typeface="Century Gothic"/>
                      </a:endParaRPr>
                    </a:p>
                    <a:p>
                      <a:pPr lvl="0" algn="ctr">
                        <a:buNone/>
                      </a:pPr>
                      <a:endParaRPr lang="en-US" sz="1800" b="0" i="0" u="none" strike="noStrike" noProof="0" dirty="0">
                        <a:solidFill>
                          <a:srgbClr val="000000"/>
                        </a:solidFill>
                        <a:effectLst/>
                        <a:latin typeface="Century Gothic"/>
                      </a:endParaRPr>
                    </a:p>
                    <a:p>
                      <a:pPr lvl="0" algn="ctr">
                        <a:buNone/>
                      </a:pPr>
                      <a:endParaRPr lang="en-US" sz="1800" b="0" i="0" u="none" strike="noStrike" noProof="0" dirty="0">
                        <a:solidFill>
                          <a:srgbClr val="000000"/>
                        </a:solidFill>
                        <a:effectLst/>
                        <a:latin typeface="Century Gothic"/>
                      </a:endParaRPr>
                    </a:p>
                    <a:p>
                      <a:pPr lvl="0" algn="ctr">
                        <a:buNone/>
                      </a:pPr>
                      <a:endParaRPr lang="en-US" sz="1800" b="0" i="0" u="none" strike="noStrike" noProof="0" dirty="0">
                        <a:solidFill>
                          <a:srgbClr val="000000"/>
                        </a:solidFill>
                        <a:effectLst/>
                        <a:latin typeface="Century Gothic"/>
                      </a:endParaRPr>
                    </a:p>
                    <a:p>
                      <a:pPr lvl="0" algn="ctr">
                        <a:buNone/>
                      </a:pPr>
                      <a:endParaRPr lang="en-US" sz="1800" b="0" i="0" u="none" strike="noStrike" noProof="0" dirty="0">
                        <a:solidFill>
                          <a:srgbClr val="000000"/>
                        </a:solidFill>
                        <a:effectLst/>
                        <a:latin typeface="Century Gothic"/>
                      </a:endParaRPr>
                    </a:p>
                    <a:p>
                      <a:pPr lvl="0" algn="ctr">
                        <a:buNone/>
                      </a:pPr>
                      <a:endParaRPr lang="en-US" sz="1800" b="0" i="0" u="none" strike="noStrike" noProof="0" dirty="0">
                        <a:solidFill>
                          <a:srgbClr val="000000"/>
                        </a:solidFill>
                        <a:effectLst/>
                        <a:latin typeface="Century Gothic"/>
                      </a:endParaRPr>
                    </a:p>
                    <a:p>
                      <a:pPr lvl="0" algn="ctr">
                        <a:buNone/>
                      </a:pPr>
                      <a:r>
                        <a:rPr lang="en-US" sz="1800" b="0" i="0" u="none" strike="noStrike" noProof="0" dirty="0">
                          <a:solidFill>
                            <a:srgbClr val="000000"/>
                          </a:solidFill>
                          <a:effectLst/>
                          <a:latin typeface="Century Gothic"/>
                        </a:rPr>
                        <a:t>If </a:t>
                      </a:r>
                      <a:r>
                        <a:rPr lang="en-US" sz="1800" b="0" i="0" u="sng" strike="noStrike" noProof="0" dirty="0">
                          <a:solidFill>
                            <a:srgbClr val="000000"/>
                          </a:solidFill>
                          <a:effectLst/>
                          <a:latin typeface="Century Gothic"/>
                        </a:rPr>
                        <a:t>lost</a:t>
                      </a:r>
                      <a:r>
                        <a:rPr lang="en-US" sz="1800" b="0" i="0" u="none" strike="noStrike" noProof="0" dirty="0">
                          <a:solidFill>
                            <a:srgbClr val="000000"/>
                          </a:solidFill>
                          <a:effectLst/>
                          <a:latin typeface="Century Gothic"/>
                        </a:rPr>
                        <a:t> or </a:t>
                      </a:r>
                      <a:r>
                        <a:rPr lang="en-US" sz="1800" b="0" i="0" u="sng" strike="noStrike" noProof="0" dirty="0">
                          <a:solidFill>
                            <a:srgbClr val="000000"/>
                          </a:solidFill>
                          <a:effectLst/>
                          <a:latin typeface="Century Gothic"/>
                        </a:rPr>
                        <a:t>confused</a:t>
                      </a:r>
                      <a:r>
                        <a:rPr lang="en-US" sz="1800" b="0" i="0" u="none" strike="noStrike" noProof="0" dirty="0">
                          <a:solidFill>
                            <a:srgbClr val="000000"/>
                          </a:solidFill>
                          <a:effectLst/>
                          <a:latin typeface="Century Gothic"/>
                        </a:rPr>
                        <a:t>, please </a:t>
                      </a:r>
                      <a:r>
                        <a:rPr lang="en-US" sz="1800" b="0" i="0" u="sng" strike="noStrike" noProof="0" dirty="0">
                          <a:solidFill>
                            <a:srgbClr val="000000"/>
                          </a:solidFill>
                          <a:effectLst/>
                          <a:latin typeface="Century Gothic"/>
                        </a:rPr>
                        <a:t>call</a:t>
                      </a:r>
                      <a:r>
                        <a:rPr lang="en-US" sz="1800" b="0" i="0" u="none" strike="noStrike" noProof="0" dirty="0">
                          <a:solidFill>
                            <a:srgbClr val="000000"/>
                          </a:solidFill>
                          <a:effectLst/>
                          <a:latin typeface="Century Gothic"/>
                        </a:rPr>
                        <a:t>:</a:t>
                      </a:r>
                    </a:p>
                    <a:p>
                      <a:pPr lvl="0" algn="ctr">
                        <a:buNone/>
                      </a:pPr>
                      <a:r>
                        <a:rPr lang="en-US" sz="1800" b="1" i="0" u="none" strike="noStrike" noProof="0" dirty="0">
                          <a:solidFill>
                            <a:srgbClr val="000000"/>
                          </a:solidFill>
                          <a:effectLst/>
                          <a:latin typeface="Century Gothic"/>
                        </a:rPr>
                        <a:t>613-562-6262</a:t>
                      </a:r>
                      <a:endParaRPr lang="en-US">
                        <a:latin typeface="Century Gothic"/>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lvl="0" algn="ctr">
                        <a:buNone/>
                      </a:pPr>
                      <a:r>
                        <a:rPr lang="fr-CA" sz="1800" b="0" i="0" u="none" strike="noStrike" noProof="0" dirty="0">
                          <a:solidFill>
                            <a:srgbClr val="000000"/>
                          </a:solidFill>
                          <a:effectLst/>
                          <a:latin typeface="Century Gothic"/>
                        </a:rPr>
                        <a:t>Je suis un patient de </a:t>
                      </a:r>
                    </a:p>
                    <a:p>
                      <a:pPr lvl="0" algn="ctr">
                        <a:lnSpc>
                          <a:spcPct val="100000"/>
                        </a:lnSpc>
                        <a:spcBef>
                          <a:spcPts val="0"/>
                        </a:spcBef>
                        <a:spcAft>
                          <a:spcPts val="0"/>
                        </a:spcAft>
                        <a:buNone/>
                      </a:pPr>
                      <a:r>
                        <a:rPr lang="fr-CA" sz="1800" b="0" i="0" u="none" strike="noStrike" noProof="0" dirty="0">
                          <a:solidFill>
                            <a:srgbClr val="000000"/>
                          </a:solidFill>
                          <a:effectLst/>
                          <a:latin typeface="Century Gothic"/>
                        </a:rPr>
                        <a:t>l'</a:t>
                      </a:r>
                      <a:r>
                        <a:rPr lang="fr-CA" sz="1800" b="1" i="0" u="none" strike="noStrike" noProof="0" dirty="0">
                          <a:solidFill>
                            <a:srgbClr val="000000"/>
                          </a:solidFill>
                          <a:effectLst/>
                          <a:latin typeface="Century Gothic"/>
                        </a:rPr>
                        <a:t>Hôpital Elisabeth Bruyère</a:t>
                      </a:r>
                      <a:endParaRPr lang="fr-CA" sz="1800" b="0" i="0" u="none" strike="noStrike" noProof="0" dirty="0">
                        <a:solidFill>
                          <a:srgbClr val="000000"/>
                        </a:solidFill>
                        <a:effectLst/>
                        <a:latin typeface="Century Gothic"/>
                      </a:endParaRPr>
                    </a:p>
                    <a:p>
                      <a:pPr lvl="0" algn="ctr">
                        <a:lnSpc>
                          <a:spcPct val="100000"/>
                        </a:lnSpc>
                        <a:spcBef>
                          <a:spcPts val="0"/>
                        </a:spcBef>
                        <a:spcAft>
                          <a:spcPts val="0"/>
                        </a:spcAft>
                        <a:buNone/>
                      </a:pPr>
                      <a:r>
                        <a:rPr lang="fr-CA" sz="1800" b="0" i="0" u="none" strike="noStrike" noProof="0" dirty="0">
                          <a:solidFill>
                            <a:srgbClr val="000000"/>
                          </a:solidFill>
                          <a:effectLst/>
                          <a:latin typeface="Century Gothic"/>
                        </a:rPr>
                        <a:t>au </a:t>
                      </a:r>
                      <a:r>
                        <a:rPr lang="fr-CA" sz="1800" b="0" i="0" u="sng" strike="noStrike" noProof="0" dirty="0">
                          <a:solidFill>
                            <a:srgbClr val="000000"/>
                          </a:solidFill>
                          <a:effectLst/>
                          <a:latin typeface="Century Gothic"/>
                        </a:rPr>
                        <a:t>43 Bruyère, St. Ottawa</a:t>
                      </a:r>
                      <a:r>
                        <a:rPr lang="fr-CA" sz="1800" b="0" i="0" u="none" strike="noStrike" noProof="0" dirty="0">
                          <a:solidFill>
                            <a:srgbClr val="000000"/>
                          </a:solidFill>
                          <a:effectLst/>
                          <a:latin typeface="Century Gothic"/>
                        </a:rPr>
                        <a:t>.</a:t>
                      </a:r>
                    </a:p>
                    <a:p>
                      <a:pPr lvl="0" algn="ctr">
                        <a:lnSpc>
                          <a:spcPct val="100000"/>
                        </a:lnSpc>
                        <a:spcBef>
                          <a:spcPts val="0"/>
                        </a:spcBef>
                        <a:spcAft>
                          <a:spcPts val="0"/>
                        </a:spcAft>
                        <a:buNone/>
                      </a:pPr>
                      <a:endParaRPr lang="fr-CA" sz="1800" b="0" i="0" u="none" strike="noStrike" noProof="0" dirty="0">
                        <a:solidFill>
                          <a:srgbClr val="000000"/>
                        </a:solidFill>
                        <a:effectLst/>
                        <a:latin typeface="Century Gothic"/>
                      </a:endParaRPr>
                    </a:p>
                    <a:p>
                      <a:pPr lvl="0" algn="ctr">
                        <a:lnSpc>
                          <a:spcPct val="100000"/>
                        </a:lnSpc>
                        <a:spcBef>
                          <a:spcPts val="0"/>
                        </a:spcBef>
                        <a:spcAft>
                          <a:spcPts val="0"/>
                        </a:spcAft>
                        <a:buNone/>
                      </a:pPr>
                      <a:endParaRPr lang="fr-CA" sz="1800" b="0" i="0" u="none" strike="noStrike" noProof="0" dirty="0">
                        <a:solidFill>
                          <a:srgbClr val="000000"/>
                        </a:solidFill>
                        <a:effectLst/>
                        <a:latin typeface="Century Gothic"/>
                      </a:endParaRPr>
                    </a:p>
                    <a:p>
                      <a:pPr lvl="0" algn="ctr">
                        <a:lnSpc>
                          <a:spcPct val="100000"/>
                        </a:lnSpc>
                        <a:spcBef>
                          <a:spcPts val="0"/>
                        </a:spcBef>
                        <a:spcAft>
                          <a:spcPts val="0"/>
                        </a:spcAft>
                        <a:buNone/>
                      </a:pPr>
                      <a:endParaRPr lang="fr-CA" sz="1800" b="0" i="0" u="none" strike="noStrike" noProof="0" dirty="0">
                        <a:solidFill>
                          <a:srgbClr val="000000"/>
                        </a:solidFill>
                        <a:effectLst/>
                        <a:latin typeface="Century Gothic"/>
                      </a:endParaRPr>
                    </a:p>
                    <a:p>
                      <a:pPr lvl="0" algn="ctr">
                        <a:lnSpc>
                          <a:spcPct val="100000"/>
                        </a:lnSpc>
                        <a:spcBef>
                          <a:spcPts val="0"/>
                        </a:spcBef>
                        <a:spcAft>
                          <a:spcPts val="0"/>
                        </a:spcAft>
                        <a:buNone/>
                      </a:pPr>
                      <a:endParaRPr lang="fr-CA" sz="1800" b="0" i="0" u="none" strike="noStrike" noProof="0" dirty="0">
                        <a:solidFill>
                          <a:srgbClr val="000000"/>
                        </a:solidFill>
                        <a:effectLst/>
                        <a:latin typeface="Century Gothic"/>
                      </a:endParaRPr>
                    </a:p>
                    <a:p>
                      <a:pPr lvl="0" algn="ctr">
                        <a:lnSpc>
                          <a:spcPct val="100000"/>
                        </a:lnSpc>
                        <a:spcBef>
                          <a:spcPts val="0"/>
                        </a:spcBef>
                        <a:spcAft>
                          <a:spcPts val="0"/>
                        </a:spcAft>
                        <a:buNone/>
                      </a:pPr>
                      <a:endParaRPr lang="fr-CA" sz="1800" b="0" i="0" u="none" strike="noStrike" noProof="0" dirty="0">
                        <a:solidFill>
                          <a:srgbClr val="000000"/>
                        </a:solidFill>
                        <a:effectLst/>
                        <a:latin typeface="Century Gothic"/>
                      </a:endParaRPr>
                    </a:p>
                    <a:p>
                      <a:pPr lvl="0" algn="ctr">
                        <a:lnSpc>
                          <a:spcPct val="100000"/>
                        </a:lnSpc>
                        <a:spcBef>
                          <a:spcPts val="0"/>
                        </a:spcBef>
                        <a:spcAft>
                          <a:spcPts val="0"/>
                        </a:spcAft>
                        <a:buNone/>
                      </a:pPr>
                      <a:endParaRPr lang="fr-CA" sz="1800" b="0" i="0" u="none" strike="noStrike" noProof="0" dirty="0">
                        <a:solidFill>
                          <a:srgbClr val="000000"/>
                        </a:solidFill>
                        <a:effectLst/>
                        <a:latin typeface="Century Gothic"/>
                      </a:endParaRPr>
                    </a:p>
                    <a:p>
                      <a:pPr lvl="0" algn="ctr">
                        <a:lnSpc>
                          <a:spcPct val="100000"/>
                        </a:lnSpc>
                        <a:spcBef>
                          <a:spcPts val="0"/>
                        </a:spcBef>
                        <a:spcAft>
                          <a:spcPts val="0"/>
                        </a:spcAft>
                        <a:buNone/>
                      </a:pPr>
                      <a:r>
                        <a:rPr lang="fr-CA" sz="1800" b="0" i="0" u="none" strike="noStrike" noProof="0" dirty="0">
                          <a:solidFill>
                            <a:srgbClr val="000000"/>
                          </a:solidFill>
                          <a:effectLst/>
                          <a:latin typeface="Century Gothic"/>
                        </a:rPr>
                        <a:t>Si je suis </a:t>
                      </a:r>
                      <a:r>
                        <a:rPr lang="fr-CA" sz="1800" b="0" i="0" u="sng" strike="noStrike" noProof="0" dirty="0">
                          <a:solidFill>
                            <a:srgbClr val="000000"/>
                          </a:solidFill>
                          <a:effectLst/>
                          <a:latin typeface="Century Gothic"/>
                        </a:rPr>
                        <a:t>perdu</a:t>
                      </a:r>
                      <a:r>
                        <a:rPr lang="fr-CA" sz="1800" b="0" i="0" u="none" strike="noStrike" noProof="0" dirty="0">
                          <a:solidFill>
                            <a:srgbClr val="000000"/>
                          </a:solidFill>
                          <a:effectLst/>
                          <a:latin typeface="Century Gothic"/>
                        </a:rPr>
                        <a:t> ou </a:t>
                      </a:r>
                      <a:r>
                        <a:rPr lang="fr-CA" sz="1800" b="0" i="0" u="sng" strike="noStrike" noProof="0" dirty="0">
                          <a:solidFill>
                            <a:srgbClr val="000000"/>
                          </a:solidFill>
                          <a:effectLst/>
                          <a:latin typeface="Century Gothic"/>
                        </a:rPr>
                        <a:t>confus</a:t>
                      </a:r>
                      <a:r>
                        <a:rPr lang="fr-CA" sz="1800" b="0" i="0" u="none" strike="noStrike" noProof="0" dirty="0">
                          <a:solidFill>
                            <a:srgbClr val="000000"/>
                          </a:solidFill>
                          <a:effectLst/>
                          <a:latin typeface="Century Gothic"/>
                        </a:rPr>
                        <a:t>, veuillez </a:t>
                      </a:r>
                      <a:r>
                        <a:rPr lang="fr-CA" sz="1800" b="0" i="0" u="sng" strike="noStrike" noProof="0" dirty="0">
                          <a:solidFill>
                            <a:srgbClr val="000000"/>
                          </a:solidFill>
                          <a:effectLst/>
                          <a:latin typeface="Century Gothic"/>
                        </a:rPr>
                        <a:t>appeler</a:t>
                      </a:r>
                      <a:r>
                        <a:rPr lang="fr-CA" sz="1800" b="0" i="0" u="none" strike="noStrike" noProof="0" dirty="0">
                          <a:solidFill>
                            <a:srgbClr val="000000"/>
                          </a:solidFill>
                          <a:effectLst/>
                          <a:latin typeface="Century Gothic"/>
                        </a:rPr>
                        <a:t> le:</a:t>
                      </a:r>
                    </a:p>
                    <a:p>
                      <a:pPr lvl="0" algn="ctr">
                        <a:buNone/>
                      </a:pPr>
                      <a:r>
                        <a:rPr lang="fr-CA" sz="1800" b="1" i="0" u="none" strike="noStrike" noProof="0" dirty="0">
                          <a:solidFill>
                            <a:srgbClr val="000000"/>
                          </a:solidFill>
                          <a:effectLst/>
                          <a:latin typeface="Century Gothic"/>
                        </a:rPr>
                        <a:t>613-562-6262</a:t>
                      </a:r>
                      <a:endParaRPr lang="fr-CA" sz="1800" b="0" i="0" u="none" strike="noStrike" noProof="0" dirty="0">
                        <a:solidFill>
                          <a:srgbClr val="000000"/>
                        </a:solidFill>
                        <a:effectLst/>
                        <a:latin typeface="Century Gothic"/>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583196839"/>
                  </a:ext>
                </a:extLst>
              </a:tr>
            </a:tbl>
          </a:graphicData>
        </a:graphic>
      </p:graphicFrame>
      <p:pic>
        <p:nvPicPr>
          <p:cNvPr id="5" name="Picture 4" descr="2024 Spring Classic">
            <a:extLst>
              <a:ext uri="{FF2B5EF4-FFF2-40B4-BE49-F238E27FC236}">
                <a16:creationId xmlns:a16="http://schemas.microsoft.com/office/drawing/2014/main" id="{22551367-ADD1-06D0-50BC-2CC772CF6809}"/>
              </a:ext>
            </a:extLst>
          </p:cNvPr>
          <p:cNvPicPr>
            <a:picLocks noChangeAspect="1"/>
          </p:cNvPicPr>
          <p:nvPr/>
        </p:nvPicPr>
        <p:blipFill>
          <a:blip r:embed="rId2"/>
          <a:stretch>
            <a:fillRect/>
          </a:stretch>
        </p:blipFill>
        <p:spPr>
          <a:xfrm>
            <a:off x="1456148" y="1459005"/>
            <a:ext cx="1970060" cy="418106"/>
          </a:xfrm>
          <a:prstGeom prst="rect">
            <a:avLst/>
          </a:prstGeom>
        </p:spPr>
      </p:pic>
      <p:pic>
        <p:nvPicPr>
          <p:cNvPr id="6" name="Picture 5" descr="2024 Spring Classic">
            <a:extLst>
              <a:ext uri="{FF2B5EF4-FFF2-40B4-BE49-F238E27FC236}">
                <a16:creationId xmlns:a16="http://schemas.microsoft.com/office/drawing/2014/main" id="{E229B90E-0488-EFD3-54E3-70DA2BE85F1F}"/>
              </a:ext>
            </a:extLst>
          </p:cNvPr>
          <p:cNvPicPr>
            <a:picLocks noChangeAspect="1"/>
          </p:cNvPicPr>
          <p:nvPr/>
        </p:nvPicPr>
        <p:blipFill>
          <a:blip r:embed="rId2"/>
          <a:stretch>
            <a:fillRect/>
          </a:stretch>
        </p:blipFill>
        <p:spPr>
          <a:xfrm>
            <a:off x="4973774" y="1459005"/>
            <a:ext cx="1970060" cy="418106"/>
          </a:xfrm>
          <a:prstGeom prst="rect">
            <a:avLst/>
          </a:prstGeom>
        </p:spPr>
      </p:pic>
      <p:pic>
        <p:nvPicPr>
          <p:cNvPr id="7" name="Picture 6" descr="2024 Spring Classic">
            <a:extLst>
              <a:ext uri="{FF2B5EF4-FFF2-40B4-BE49-F238E27FC236}">
                <a16:creationId xmlns:a16="http://schemas.microsoft.com/office/drawing/2014/main" id="{ADB48C0A-1DDF-7C72-9437-D1A8E4CE14ED}"/>
              </a:ext>
            </a:extLst>
          </p:cNvPr>
          <p:cNvPicPr>
            <a:picLocks noChangeAspect="1"/>
          </p:cNvPicPr>
          <p:nvPr/>
        </p:nvPicPr>
        <p:blipFill>
          <a:blip r:embed="rId2"/>
          <a:stretch>
            <a:fillRect/>
          </a:stretch>
        </p:blipFill>
        <p:spPr>
          <a:xfrm>
            <a:off x="1476075" y="4993667"/>
            <a:ext cx="1970060" cy="418106"/>
          </a:xfrm>
          <a:prstGeom prst="rect">
            <a:avLst/>
          </a:prstGeom>
        </p:spPr>
      </p:pic>
      <p:pic>
        <p:nvPicPr>
          <p:cNvPr id="8" name="Picture 7" descr="2024 Spring Classic">
            <a:extLst>
              <a:ext uri="{FF2B5EF4-FFF2-40B4-BE49-F238E27FC236}">
                <a16:creationId xmlns:a16="http://schemas.microsoft.com/office/drawing/2014/main" id="{DD083961-05BC-7DC5-3AB6-44CB67081CAC}"/>
              </a:ext>
            </a:extLst>
          </p:cNvPr>
          <p:cNvPicPr>
            <a:picLocks noChangeAspect="1"/>
          </p:cNvPicPr>
          <p:nvPr/>
        </p:nvPicPr>
        <p:blipFill>
          <a:blip r:embed="rId2"/>
          <a:stretch>
            <a:fillRect/>
          </a:stretch>
        </p:blipFill>
        <p:spPr>
          <a:xfrm>
            <a:off x="4974152" y="4975544"/>
            <a:ext cx="1970060" cy="418106"/>
          </a:xfrm>
          <a:prstGeom prst="rect">
            <a:avLst/>
          </a:prstGeom>
        </p:spPr>
      </p:pic>
      <p:pic>
        <p:nvPicPr>
          <p:cNvPr id="10" name="Picture 9" descr="2024 Spring Classic">
            <a:extLst>
              <a:ext uri="{FF2B5EF4-FFF2-40B4-BE49-F238E27FC236}">
                <a16:creationId xmlns:a16="http://schemas.microsoft.com/office/drawing/2014/main" id="{16A001AA-D01E-C03C-F31D-85B16D693570}"/>
              </a:ext>
            </a:extLst>
          </p:cNvPr>
          <p:cNvPicPr>
            <a:picLocks noChangeAspect="1"/>
          </p:cNvPicPr>
          <p:nvPr/>
        </p:nvPicPr>
        <p:blipFill>
          <a:blip r:embed="rId2"/>
          <a:stretch>
            <a:fillRect/>
          </a:stretch>
        </p:blipFill>
        <p:spPr>
          <a:xfrm>
            <a:off x="1448300" y="8327533"/>
            <a:ext cx="1970060" cy="418106"/>
          </a:xfrm>
          <a:prstGeom prst="rect">
            <a:avLst/>
          </a:prstGeom>
        </p:spPr>
      </p:pic>
      <p:pic>
        <p:nvPicPr>
          <p:cNvPr id="11" name="Picture 10" descr="2024 Spring Classic">
            <a:extLst>
              <a:ext uri="{FF2B5EF4-FFF2-40B4-BE49-F238E27FC236}">
                <a16:creationId xmlns:a16="http://schemas.microsoft.com/office/drawing/2014/main" id="{2BCD6BCC-B2CA-2F5B-B803-A95FFBFC11F0}"/>
              </a:ext>
            </a:extLst>
          </p:cNvPr>
          <p:cNvPicPr>
            <a:picLocks noChangeAspect="1"/>
          </p:cNvPicPr>
          <p:nvPr/>
        </p:nvPicPr>
        <p:blipFill>
          <a:blip r:embed="rId2"/>
          <a:stretch>
            <a:fillRect/>
          </a:stretch>
        </p:blipFill>
        <p:spPr>
          <a:xfrm>
            <a:off x="4981081" y="8345655"/>
            <a:ext cx="1970060" cy="418106"/>
          </a:xfrm>
          <a:prstGeom prst="rect">
            <a:avLst/>
          </a:prstGeom>
        </p:spPr>
      </p:pic>
      <p:pic>
        <p:nvPicPr>
          <p:cNvPr id="12" name="Picture 11">
            <a:extLst>
              <a:ext uri="{FF2B5EF4-FFF2-40B4-BE49-F238E27FC236}">
                <a16:creationId xmlns:a16="http://schemas.microsoft.com/office/drawing/2014/main" id="{F2E4A0EF-F060-D0CF-B40D-36CDBBF24D35}"/>
              </a:ext>
            </a:extLst>
          </p:cNvPr>
          <p:cNvPicPr>
            <a:picLocks noChangeAspect="1"/>
          </p:cNvPicPr>
          <p:nvPr/>
        </p:nvPicPr>
        <p:blipFill>
          <a:blip r:embed="rId3"/>
          <a:stretch>
            <a:fillRect/>
          </a:stretch>
        </p:blipFill>
        <p:spPr>
          <a:xfrm>
            <a:off x="266613" y="7746717"/>
            <a:ext cx="1108870" cy="1176741"/>
          </a:xfrm>
          <a:prstGeom prst="rect">
            <a:avLst/>
          </a:prstGeom>
        </p:spPr>
      </p:pic>
      <p:pic>
        <p:nvPicPr>
          <p:cNvPr id="13" name="Picture 12">
            <a:extLst>
              <a:ext uri="{FF2B5EF4-FFF2-40B4-BE49-F238E27FC236}">
                <a16:creationId xmlns:a16="http://schemas.microsoft.com/office/drawing/2014/main" id="{B65C9B2F-4136-BC71-E66E-6FAF8501A3AC}"/>
              </a:ext>
            </a:extLst>
          </p:cNvPr>
          <p:cNvPicPr>
            <a:picLocks noChangeAspect="1"/>
          </p:cNvPicPr>
          <p:nvPr/>
        </p:nvPicPr>
        <p:blipFill>
          <a:blip r:embed="rId3"/>
          <a:stretch>
            <a:fillRect/>
          </a:stretch>
        </p:blipFill>
        <p:spPr>
          <a:xfrm>
            <a:off x="3816401" y="7746717"/>
            <a:ext cx="1108870" cy="1176741"/>
          </a:xfrm>
          <a:prstGeom prst="rect">
            <a:avLst/>
          </a:prstGeom>
        </p:spPr>
      </p:pic>
      <p:pic>
        <p:nvPicPr>
          <p:cNvPr id="14" name="Picture 13">
            <a:extLst>
              <a:ext uri="{FF2B5EF4-FFF2-40B4-BE49-F238E27FC236}">
                <a16:creationId xmlns:a16="http://schemas.microsoft.com/office/drawing/2014/main" id="{AE988D41-08F0-87D9-A8CF-A9F365B5B71B}"/>
              </a:ext>
            </a:extLst>
          </p:cNvPr>
          <p:cNvPicPr>
            <a:picLocks noChangeAspect="1"/>
          </p:cNvPicPr>
          <p:nvPr/>
        </p:nvPicPr>
        <p:blipFill>
          <a:blip r:embed="rId3"/>
          <a:stretch>
            <a:fillRect/>
          </a:stretch>
        </p:blipFill>
        <p:spPr>
          <a:xfrm>
            <a:off x="267269" y="4390592"/>
            <a:ext cx="1108870" cy="1176741"/>
          </a:xfrm>
          <a:prstGeom prst="rect">
            <a:avLst/>
          </a:prstGeom>
        </p:spPr>
      </p:pic>
      <p:pic>
        <p:nvPicPr>
          <p:cNvPr id="15" name="Picture 14">
            <a:extLst>
              <a:ext uri="{FF2B5EF4-FFF2-40B4-BE49-F238E27FC236}">
                <a16:creationId xmlns:a16="http://schemas.microsoft.com/office/drawing/2014/main" id="{C1E38865-3746-665C-9027-3A03FE1F9085}"/>
              </a:ext>
            </a:extLst>
          </p:cNvPr>
          <p:cNvPicPr>
            <a:picLocks noChangeAspect="1"/>
          </p:cNvPicPr>
          <p:nvPr/>
        </p:nvPicPr>
        <p:blipFill>
          <a:blip r:embed="rId3"/>
          <a:stretch>
            <a:fillRect/>
          </a:stretch>
        </p:blipFill>
        <p:spPr>
          <a:xfrm>
            <a:off x="3816713" y="4380738"/>
            <a:ext cx="1108870" cy="1176741"/>
          </a:xfrm>
          <a:prstGeom prst="rect">
            <a:avLst/>
          </a:prstGeom>
        </p:spPr>
      </p:pic>
      <p:pic>
        <p:nvPicPr>
          <p:cNvPr id="16" name="Picture 15">
            <a:extLst>
              <a:ext uri="{FF2B5EF4-FFF2-40B4-BE49-F238E27FC236}">
                <a16:creationId xmlns:a16="http://schemas.microsoft.com/office/drawing/2014/main" id="{E18F31B4-1FAA-073E-A267-B2D95857E241}"/>
              </a:ext>
            </a:extLst>
          </p:cNvPr>
          <p:cNvPicPr>
            <a:picLocks noChangeAspect="1"/>
          </p:cNvPicPr>
          <p:nvPr/>
        </p:nvPicPr>
        <p:blipFill>
          <a:blip r:embed="rId3"/>
          <a:stretch>
            <a:fillRect/>
          </a:stretch>
        </p:blipFill>
        <p:spPr>
          <a:xfrm>
            <a:off x="267579" y="1088028"/>
            <a:ext cx="1108870" cy="1176741"/>
          </a:xfrm>
          <a:prstGeom prst="rect">
            <a:avLst/>
          </a:prstGeom>
        </p:spPr>
      </p:pic>
      <p:pic>
        <p:nvPicPr>
          <p:cNvPr id="17" name="Picture 16">
            <a:extLst>
              <a:ext uri="{FF2B5EF4-FFF2-40B4-BE49-F238E27FC236}">
                <a16:creationId xmlns:a16="http://schemas.microsoft.com/office/drawing/2014/main" id="{BA681944-188A-3E12-7CC7-A9D710333922}"/>
              </a:ext>
            </a:extLst>
          </p:cNvPr>
          <p:cNvPicPr>
            <a:picLocks noChangeAspect="1"/>
          </p:cNvPicPr>
          <p:nvPr/>
        </p:nvPicPr>
        <p:blipFill>
          <a:blip r:embed="rId3"/>
          <a:stretch>
            <a:fillRect/>
          </a:stretch>
        </p:blipFill>
        <p:spPr>
          <a:xfrm>
            <a:off x="3817023" y="1088028"/>
            <a:ext cx="1108870" cy="1176741"/>
          </a:xfrm>
          <a:prstGeom prst="rect">
            <a:avLst/>
          </a:prstGeom>
        </p:spPr>
      </p:pic>
    </p:spTree>
    <p:extLst>
      <p:ext uri="{BB962C8B-B14F-4D97-AF65-F5344CB8AC3E}">
        <p14:creationId xmlns:p14="http://schemas.microsoft.com/office/powerpoint/2010/main" val="841171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1DCE94-8433-4866-B4A4-A0041F203FFE}">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customXml/itemProps2.xml><?xml version="1.0" encoding="utf-8"?>
<ds:datastoreItem xmlns:ds="http://schemas.openxmlformats.org/officeDocument/2006/customXml" ds:itemID="{3148B66A-D1C4-4755-9F02-A6E532BCFFBA}">
  <ds:schemaRefs>
    <ds:schemaRef ds:uri="http://schemas.microsoft.com/sharepoint/v3/contenttype/forms"/>
  </ds:schemaRefs>
</ds:datastoreItem>
</file>

<file path=customXml/itemProps3.xml><?xml version="1.0" encoding="utf-8"?>
<ds:datastoreItem xmlns:ds="http://schemas.openxmlformats.org/officeDocument/2006/customXml" ds:itemID="{6FFF1598-8165-4879-BB29-F031D9D195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257</Words>
  <Application>Microsoft Office PowerPoint</Application>
  <PresentationFormat>Custom</PresentationFormat>
  <Paragraphs>69</Paragraphs>
  <Slides>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vt:i4>
      </vt:variant>
    </vt:vector>
  </HeadingPairs>
  <TitlesOfParts>
    <vt:vector size="10" baseType="lpstr">
      <vt:lpstr>Aptos</vt:lpstr>
      <vt:lpstr>Aptos Display</vt:lpstr>
      <vt:lpstr>Arial</vt:lpstr>
      <vt:lpstr>Calibri</vt:lpstr>
      <vt:lpstr>Calibri Light</vt:lpstr>
      <vt:lpstr>Century Gothic</vt:lpstr>
      <vt:lpstr>office theme</vt:lpstr>
      <vt:lpstr>1_Office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Aran Oberle</dc:creator>
  <cp:lastModifiedBy>Laura Dunn</cp:lastModifiedBy>
  <cp:revision>220</cp:revision>
  <dcterms:created xsi:type="dcterms:W3CDTF">2024-07-03T15:03:27Z</dcterms:created>
  <dcterms:modified xsi:type="dcterms:W3CDTF">2024-12-02T20:02:51Z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