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sldIdLst>
    <p:sldId id="327" r:id="rId6"/>
    <p:sldId id="306" r:id="rId7"/>
    <p:sldId id="325" r:id="rId8"/>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97AE95A-97CB-A0A1-EB3E-52C9F96AF52E}" name="Anna McElcheran" initials="AM" userId="S::amcelcheran@bruyere.org::271408d7-754f-4f83-8cf4-d8ddb707ea55" providerId="AD"/>
  <p188:author id="{F9F451B2-DE3A-FDDF-26EA-D8118B6AD02F}" name="aober104@uottawa.ca" initials="ao" userId="S::urn:spo:guest#aober104@uottawa.c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A7DC35-B495-4D26-9AC3-9DC65A68F36E}" v="1" dt="2024-12-02T20:43:20.0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207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5" Type="http://schemas.microsoft.com/office/2018/10/relationships/authors" Target="authors.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Dunn" userId="S::laudunn@toh.ca::a1b48991-b855-4e9d-9b46-097d553f086f" providerId="AD" clId="Web-{3BA8FA33-71B2-0669-D87A-7859895FA298}"/>
    <pc:docChg chg="addSld modSld sldOrd">
      <pc:chgData name="Laura Dunn" userId="S::laudunn@toh.ca::a1b48991-b855-4e9d-9b46-097d553f086f" providerId="AD" clId="Web-{3BA8FA33-71B2-0669-D87A-7859895FA298}" dt="2024-02-16T14:57:37.868" v="11" actId="1076"/>
      <pc:docMkLst>
        <pc:docMk/>
      </pc:docMkLst>
      <pc:sldChg chg="modSp add ord">
        <pc:chgData name="Laura Dunn" userId="S::laudunn@toh.ca::a1b48991-b855-4e9d-9b46-097d553f086f" providerId="AD" clId="Web-{3BA8FA33-71B2-0669-D87A-7859895FA298}" dt="2024-02-16T14:57:37.868" v="11" actId="1076"/>
        <pc:sldMkLst>
          <pc:docMk/>
          <pc:sldMk cId="2989216846" sldId="326"/>
        </pc:sldMkLst>
        <pc:spChg chg="mod">
          <ac:chgData name="Laura Dunn" userId="S::laudunn@toh.ca::a1b48991-b855-4e9d-9b46-097d553f086f" providerId="AD" clId="Web-{3BA8FA33-71B2-0669-D87A-7859895FA298}" dt="2024-02-16T14:57:37.868" v="11" actId="1076"/>
          <ac:spMkLst>
            <pc:docMk/>
            <pc:sldMk cId="2989216846" sldId="326"/>
            <ac:spMk id="13" creationId="{A6870008-57C8-BB3B-5799-F1ACEC7D06B7}"/>
          </ac:spMkLst>
        </pc:spChg>
      </pc:sldChg>
    </pc:docChg>
  </pc:docChgLst>
  <pc:docChgLst>
    <pc:chgData name="Laura Dunn" userId="a1b48991-b855-4e9d-9b46-097d553f086f" providerId="ADAL" clId="{E6A7DC35-B495-4D26-9AC3-9DC65A68F36E}"/>
    <pc:docChg chg="addSld delSld modSld">
      <pc:chgData name="Laura Dunn" userId="a1b48991-b855-4e9d-9b46-097d553f086f" providerId="ADAL" clId="{E6A7DC35-B495-4D26-9AC3-9DC65A68F36E}" dt="2024-12-02T20:43:21.739" v="1" actId="47"/>
      <pc:docMkLst>
        <pc:docMk/>
      </pc:docMkLst>
      <pc:sldChg chg="del">
        <pc:chgData name="Laura Dunn" userId="a1b48991-b855-4e9d-9b46-097d553f086f" providerId="ADAL" clId="{E6A7DC35-B495-4D26-9AC3-9DC65A68F36E}" dt="2024-12-02T20:43:21.739" v="1" actId="47"/>
        <pc:sldMkLst>
          <pc:docMk/>
          <pc:sldMk cId="2989216846" sldId="326"/>
        </pc:sldMkLst>
      </pc:sldChg>
      <pc:sldChg chg="add">
        <pc:chgData name="Laura Dunn" userId="a1b48991-b855-4e9d-9b46-097d553f086f" providerId="ADAL" clId="{E6A7DC35-B495-4D26-9AC3-9DC65A68F36E}" dt="2024-12-02T20:43:20.083" v="0"/>
        <pc:sldMkLst>
          <pc:docMk/>
          <pc:sldMk cId="1638391698" sldId="327"/>
        </pc:sldMkLst>
      </pc:sldChg>
    </pc:docChg>
  </pc:docChgLst>
  <pc:docChgLst>
    <pc:chgData name="Laura Dunn" userId="S::laudunn@toh.ca::a1b48991-b855-4e9d-9b46-097d553f086f" providerId="AD" clId="Web-{20CF5D01-CB65-75B3-C56C-66277E2F2D29}"/>
    <pc:docChg chg="modSld">
      <pc:chgData name="Laura Dunn" userId="S::laudunn@toh.ca::a1b48991-b855-4e9d-9b46-097d553f086f" providerId="AD" clId="Web-{20CF5D01-CB65-75B3-C56C-66277E2F2D29}" dt="2024-02-16T15:19:01.403" v="16" actId="1076"/>
      <pc:docMkLst>
        <pc:docMk/>
      </pc:docMkLst>
      <pc:sldChg chg="modSp">
        <pc:chgData name="Laura Dunn" userId="S::laudunn@toh.ca::a1b48991-b855-4e9d-9b46-097d553f086f" providerId="AD" clId="Web-{20CF5D01-CB65-75B3-C56C-66277E2F2D29}" dt="2024-02-16T15:19:01.403" v="16" actId="1076"/>
        <pc:sldMkLst>
          <pc:docMk/>
          <pc:sldMk cId="2989216846" sldId="326"/>
        </pc:sldMkLst>
        <pc:spChg chg="mod">
          <ac:chgData name="Laura Dunn" userId="S::laudunn@toh.ca::a1b48991-b855-4e9d-9b46-097d553f086f" providerId="AD" clId="Web-{20CF5D01-CB65-75B3-C56C-66277E2F2D29}" dt="2024-02-16T15:18:39.591" v="11" actId="1076"/>
          <ac:spMkLst>
            <pc:docMk/>
            <pc:sldMk cId="2989216846" sldId="326"/>
            <ac:spMk id="13" creationId="{A6870008-57C8-BB3B-5799-F1ACEC7D06B7}"/>
          </ac:spMkLst>
        </pc:spChg>
        <pc:spChg chg="mod">
          <ac:chgData name="Laura Dunn" userId="S::laudunn@toh.ca::a1b48991-b855-4e9d-9b46-097d553f086f" providerId="AD" clId="Web-{20CF5D01-CB65-75B3-C56C-66277E2F2D29}" dt="2024-02-16T15:19:01.403" v="16" actId="1076"/>
          <ac:spMkLst>
            <pc:docMk/>
            <pc:sldMk cId="2989216846" sldId="326"/>
            <ac:spMk id="14" creationId="{B8F0E10C-0B93-8AC6-6AA6-4A72A1327D2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4636"/>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1854"/>
            </a:lvl1pPr>
            <a:lvl2pPr marL="353278" indent="0" algn="ctr">
              <a:buNone/>
              <a:defRPr sz="1545"/>
            </a:lvl2pPr>
            <a:lvl3pPr marL="706557" indent="0" algn="ctr">
              <a:buNone/>
              <a:defRPr sz="1391"/>
            </a:lvl3pPr>
            <a:lvl4pPr marL="1059835" indent="0" algn="ctr">
              <a:buNone/>
              <a:defRPr sz="1236"/>
            </a:lvl4pPr>
            <a:lvl5pPr marL="1413114" indent="0" algn="ctr">
              <a:buNone/>
              <a:defRPr sz="1236"/>
            </a:lvl5pPr>
            <a:lvl6pPr marL="1766392" indent="0" algn="ctr">
              <a:buNone/>
              <a:defRPr sz="1236"/>
            </a:lvl6pPr>
            <a:lvl7pPr marL="2119671" indent="0" algn="ctr">
              <a:buNone/>
              <a:defRPr sz="1236"/>
            </a:lvl7pPr>
            <a:lvl8pPr marL="2472949" indent="0" algn="ctr">
              <a:buNone/>
              <a:defRPr sz="1236"/>
            </a:lvl8pPr>
            <a:lvl9pPr marL="2826228" indent="0" algn="ctr">
              <a:buNone/>
              <a:defRPr sz="1236"/>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93266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51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252277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1" y="5282989"/>
            <a:ext cx="5829300" cy="2428451"/>
          </a:xfrm>
        </p:spPr>
        <p:txBody>
          <a:bodyPr/>
          <a:lstStyle>
            <a:lvl1pPr marL="0" indent="0" algn="ctr">
              <a:buNone/>
              <a:defRPr sz="2040"/>
            </a:lvl1pPr>
            <a:lvl2pPr marL="388616" indent="0" algn="ctr">
              <a:buNone/>
              <a:defRPr sz="1700"/>
            </a:lvl2pPr>
            <a:lvl3pPr marL="777232" indent="0" algn="ctr">
              <a:buNone/>
              <a:defRPr sz="1530"/>
            </a:lvl3pPr>
            <a:lvl4pPr marL="1165847" indent="0" algn="ctr">
              <a:buNone/>
              <a:defRPr sz="1360"/>
            </a:lvl4pPr>
            <a:lvl5pPr marL="1554463" indent="0" algn="ctr">
              <a:buNone/>
              <a:defRPr sz="1360"/>
            </a:lvl5pPr>
            <a:lvl6pPr marL="1943079" indent="0" algn="ctr">
              <a:buNone/>
              <a:defRPr sz="1360"/>
            </a:lvl6pPr>
            <a:lvl7pPr marL="2331695" indent="0" algn="ctr">
              <a:buNone/>
              <a:defRPr sz="1360"/>
            </a:lvl7pPr>
            <a:lvl8pPr marL="2720309" indent="0" algn="ctr">
              <a:buNone/>
              <a:defRPr sz="1360"/>
            </a:lvl8pPr>
            <a:lvl9pPr marL="3108925"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035023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1078701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9"/>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16" indent="0">
              <a:buNone/>
              <a:defRPr sz="1700">
                <a:solidFill>
                  <a:schemeClr val="tx1">
                    <a:tint val="75000"/>
                  </a:schemeClr>
                </a:solidFill>
              </a:defRPr>
            </a:lvl2pPr>
            <a:lvl3pPr marL="777232" indent="0">
              <a:buNone/>
              <a:defRPr sz="1530">
                <a:solidFill>
                  <a:schemeClr val="tx1">
                    <a:tint val="75000"/>
                  </a:schemeClr>
                </a:solidFill>
              </a:defRPr>
            </a:lvl3pPr>
            <a:lvl4pPr marL="1165847" indent="0">
              <a:buNone/>
              <a:defRPr sz="1360">
                <a:solidFill>
                  <a:schemeClr val="tx1">
                    <a:tint val="75000"/>
                  </a:schemeClr>
                </a:solidFill>
              </a:defRPr>
            </a:lvl4pPr>
            <a:lvl5pPr marL="1554463" indent="0">
              <a:buNone/>
              <a:defRPr sz="1360">
                <a:solidFill>
                  <a:schemeClr val="tx1">
                    <a:tint val="75000"/>
                  </a:schemeClr>
                </a:solidFill>
              </a:defRPr>
            </a:lvl5pPr>
            <a:lvl6pPr marL="1943079" indent="0">
              <a:buNone/>
              <a:defRPr sz="1360">
                <a:solidFill>
                  <a:schemeClr val="tx1">
                    <a:tint val="75000"/>
                  </a:schemeClr>
                </a:solidFill>
              </a:defRPr>
            </a:lvl6pPr>
            <a:lvl7pPr marL="2331695" indent="0">
              <a:buNone/>
              <a:defRPr sz="1360">
                <a:solidFill>
                  <a:schemeClr val="tx1">
                    <a:tint val="75000"/>
                  </a:schemeClr>
                </a:solidFill>
              </a:defRPr>
            </a:lvl7pPr>
            <a:lvl8pPr marL="2720309" indent="0">
              <a:buNone/>
              <a:defRPr sz="1360">
                <a:solidFill>
                  <a:schemeClr val="tx1">
                    <a:tint val="75000"/>
                  </a:schemeClr>
                </a:solidFill>
              </a:defRPr>
            </a:lvl8pPr>
            <a:lvl9pPr marL="3108925"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8503789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7"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0500148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16" indent="0">
              <a:buNone/>
              <a:defRPr sz="1700" b="1"/>
            </a:lvl2pPr>
            <a:lvl3pPr marL="777232" indent="0">
              <a:buNone/>
              <a:defRPr sz="1530" b="1"/>
            </a:lvl3pPr>
            <a:lvl4pPr marL="1165847" indent="0">
              <a:buNone/>
              <a:defRPr sz="1360" b="1"/>
            </a:lvl4pPr>
            <a:lvl5pPr marL="1554463" indent="0">
              <a:buNone/>
              <a:defRPr sz="1360" b="1"/>
            </a:lvl5pPr>
            <a:lvl6pPr marL="1943079" indent="0">
              <a:buNone/>
              <a:defRPr sz="1360" b="1"/>
            </a:lvl6pPr>
            <a:lvl7pPr marL="2331695" indent="0">
              <a:buNone/>
              <a:defRPr sz="1360" b="1"/>
            </a:lvl7pPr>
            <a:lvl8pPr marL="2720309" indent="0">
              <a:buNone/>
              <a:defRPr sz="1360" b="1"/>
            </a:lvl8pPr>
            <a:lvl9pPr marL="3108925"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3" cy="1208404"/>
          </a:xfrm>
        </p:spPr>
        <p:txBody>
          <a:bodyPr anchor="b"/>
          <a:lstStyle>
            <a:lvl1pPr marL="0" indent="0">
              <a:buNone/>
              <a:defRPr sz="2040" b="1"/>
            </a:lvl1pPr>
            <a:lvl2pPr marL="388616" indent="0">
              <a:buNone/>
              <a:defRPr sz="1700" b="1"/>
            </a:lvl2pPr>
            <a:lvl3pPr marL="777232" indent="0">
              <a:buNone/>
              <a:defRPr sz="1530" b="1"/>
            </a:lvl3pPr>
            <a:lvl4pPr marL="1165847" indent="0">
              <a:buNone/>
              <a:defRPr sz="1360" b="1"/>
            </a:lvl4pPr>
            <a:lvl5pPr marL="1554463" indent="0">
              <a:buNone/>
              <a:defRPr sz="1360" b="1"/>
            </a:lvl5pPr>
            <a:lvl6pPr marL="1943079" indent="0">
              <a:buNone/>
              <a:defRPr sz="1360" b="1"/>
            </a:lvl6pPr>
            <a:lvl7pPr marL="2331695" indent="0">
              <a:buNone/>
              <a:defRPr sz="1360" b="1"/>
            </a:lvl7pPr>
            <a:lvl8pPr marL="2720309" indent="0">
              <a:buNone/>
              <a:defRPr sz="1360" b="1"/>
            </a:lvl8pPr>
            <a:lvl9pPr marL="3108925"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3"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0760C5-09C6-4343-B9A5-08EF06F5C243}" type="datetimeFigureOut">
              <a:rPr lang="en-CA" smtClean="0"/>
              <a:t>2024-12-02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886933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0760C5-09C6-4343-B9A5-08EF06F5C243}" type="datetimeFigureOut">
              <a:rPr lang="en-CA" smtClean="0"/>
              <a:t>2024-12-02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8560037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0760C5-09C6-4343-B9A5-08EF06F5C243}" type="datetimeFigureOut">
              <a:rPr lang="en-CA" smtClean="0"/>
              <a:t>2024-12-02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3421118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3" y="1448226"/>
            <a:ext cx="3934777"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1"/>
            <a:ext cx="2506801" cy="5590329"/>
          </a:xfrm>
        </p:spPr>
        <p:txBody>
          <a:bodyPr/>
          <a:lstStyle>
            <a:lvl1pPr marL="0" indent="0">
              <a:buNone/>
              <a:defRPr sz="1360"/>
            </a:lvl1pPr>
            <a:lvl2pPr marL="388616" indent="0">
              <a:buNone/>
              <a:defRPr sz="1190"/>
            </a:lvl2pPr>
            <a:lvl3pPr marL="777232" indent="0">
              <a:buNone/>
              <a:defRPr sz="1020"/>
            </a:lvl3pPr>
            <a:lvl4pPr marL="1165847" indent="0">
              <a:buNone/>
              <a:defRPr sz="850"/>
            </a:lvl4pPr>
            <a:lvl5pPr marL="1554463" indent="0">
              <a:buNone/>
              <a:defRPr sz="850"/>
            </a:lvl5pPr>
            <a:lvl6pPr marL="1943079" indent="0">
              <a:buNone/>
              <a:defRPr sz="850"/>
            </a:lvl6pPr>
            <a:lvl7pPr marL="2331695" indent="0">
              <a:buNone/>
              <a:defRPr sz="850"/>
            </a:lvl7pPr>
            <a:lvl8pPr marL="2720309" indent="0">
              <a:buNone/>
              <a:defRPr sz="850"/>
            </a:lvl8pPr>
            <a:lvl9pPr marL="3108925"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733101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3559287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3" y="1448226"/>
            <a:ext cx="3934777" cy="7147983"/>
          </a:xfrm>
        </p:spPr>
        <p:txBody>
          <a:bodyPr anchor="t"/>
          <a:lstStyle>
            <a:lvl1pPr marL="0" indent="0">
              <a:buNone/>
              <a:defRPr sz="2720"/>
            </a:lvl1pPr>
            <a:lvl2pPr marL="388616" indent="0">
              <a:buNone/>
              <a:defRPr sz="2380"/>
            </a:lvl2pPr>
            <a:lvl3pPr marL="777232" indent="0">
              <a:buNone/>
              <a:defRPr sz="2040"/>
            </a:lvl3pPr>
            <a:lvl4pPr marL="1165847" indent="0">
              <a:buNone/>
              <a:defRPr sz="1700"/>
            </a:lvl4pPr>
            <a:lvl5pPr marL="1554463" indent="0">
              <a:buNone/>
              <a:defRPr sz="1700"/>
            </a:lvl5pPr>
            <a:lvl6pPr marL="1943079" indent="0">
              <a:buNone/>
              <a:defRPr sz="1700"/>
            </a:lvl6pPr>
            <a:lvl7pPr marL="2331695" indent="0">
              <a:buNone/>
              <a:defRPr sz="1700"/>
            </a:lvl7pPr>
            <a:lvl8pPr marL="2720309" indent="0">
              <a:buNone/>
              <a:defRPr sz="1700"/>
            </a:lvl8pPr>
            <a:lvl9pPr marL="3108925"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1"/>
            <a:ext cx="2506801" cy="5590329"/>
          </a:xfrm>
        </p:spPr>
        <p:txBody>
          <a:bodyPr/>
          <a:lstStyle>
            <a:lvl1pPr marL="0" indent="0">
              <a:buNone/>
              <a:defRPr sz="1360"/>
            </a:lvl1pPr>
            <a:lvl2pPr marL="388616" indent="0">
              <a:buNone/>
              <a:defRPr sz="1190"/>
            </a:lvl2pPr>
            <a:lvl3pPr marL="777232" indent="0">
              <a:buNone/>
              <a:defRPr sz="1020"/>
            </a:lvl3pPr>
            <a:lvl4pPr marL="1165847" indent="0">
              <a:buNone/>
              <a:defRPr sz="850"/>
            </a:lvl4pPr>
            <a:lvl5pPr marL="1554463" indent="0">
              <a:buNone/>
              <a:defRPr sz="850"/>
            </a:lvl5pPr>
            <a:lvl6pPr marL="1943079" indent="0">
              <a:buNone/>
              <a:defRPr sz="850"/>
            </a:lvl6pPr>
            <a:lvl7pPr marL="2331695" indent="0">
              <a:buNone/>
              <a:defRPr sz="850"/>
            </a:lvl7pPr>
            <a:lvl8pPr marL="2720309" indent="0">
              <a:buNone/>
              <a:defRPr sz="850"/>
            </a:lvl8pPr>
            <a:lvl9pPr marL="3108925"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4494750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683341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511734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4636"/>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1854">
                <a:solidFill>
                  <a:schemeClr val="tx1"/>
                </a:solidFill>
              </a:defRPr>
            </a:lvl1pPr>
            <a:lvl2pPr marL="353278" indent="0">
              <a:buNone/>
              <a:defRPr sz="1545">
                <a:solidFill>
                  <a:schemeClr val="tx1">
                    <a:tint val="75000"/>
                  </a:schemeClr>
                </a:solidFill>
              </a:defRPr>
            </a:lvl2pPr>
            <a:lvl3pPr marL="706557" indent="0">
              <a:buNone/>
              <a:defRPr sz="1391">
                <a:solidFill>
                  <a:schemeClr val="tx1">
                    <a:tint val="75000"/>
                  </a:schemeClr>
                </a:solidFill>
              </a:defRPr>
            </a:lvl3pPr>
            <a:lvl4pPr marL="1059835" indent="0">
              <a:buNone/>
              <a:defRPr sz="1236">
                <a:solidFill>
                  <a:schemeClr val="tx1">
                    <a:tint val="75000"/>
                  </a:schemeClr>
                </a:solidFill>
              </a:defRPr>
            </a:lvl4pPr>
            <a:lvl5pPr marL="1413114" indent="0">
              <a:buNone/>
              <a:defRPr sz="1236">
                <a:solidFill>
                  <a:schemeClr val="tx1">
                    <a:tint val="75000"/>
                  </a:schemeClr>
                </a:solidFill>
              </a:defRPr>
            </a:lvl5pPr>
            <a:lvl6pPr marL="1766392" indent="0">
              <a:buNone/>
              <a:defRPr sz="1236">
                <a:solidFill>
                  <a:schemeClr val="tx1">
                    <a:tint val="75000"/>
                  </a:schemeClr>
                </a:solidFill>
              </a:defRPr>
            </a:lvl6pPr>
            <a:lvl7pPr marL="2119671" indent="0">
              <a:buNone/>
              <a:defRPr sz="1236">
                <a:solidFill>
                  <a:schemeClr val="tx1">
                    <a:tint val="75000"/>
                  </a:schemeClr>
                </a:solidFill>
              </a:defRPr>
            </a:lvl7pPr>
            <a:lvl8pPr marL="2472949" indent="0">
              <a:buNone/>
              <a:defRPr sz="1236">
                <a:solidFill>
                  <a:schemeClr val="tx1">
                    <a:tint val="75000"/>
                  </a:schemeClr>
                </a:solidFill>
              </a:defRPr>
            </a:lvl8pPr>
            <a:lvl9pPr marL="2826228" indent="0">
              <a:buNone/>
              <a:defRPr sz="123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35510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57890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1854" b="1"/>
            </a:lvl1pPr>
            <a:lvl2pPr marL="353278" indent="0">
              <a:buNone/>
              <a:defRPr sz="1545" b="1"/>
            </a:lvl2pPr>
            <a:lvl3pPr marL="706557" indent="0">
              <a:buNone/>
              <a:defRPr sz="1391" b="1"/>
            </a:lvl3pPr>
            <a:lvl4pPr marL="1059835" indent="0">
              <a:buNone/>
              <a:defRPr sz="1236" b="1"/>
            </a:lvl4pPr>
            <a:lvl5pPr marL="1413114" indent="0">
              <a:buNone/>
              <a:defRPr sz="1236" b="1"/>
            </a:lvl5pPr>
            <a:lvl6pPr marL="1766392" indent="0">
              <a:buNone/>
              <a:defRPr sz="1236" b="1"/>
            </a:lvl6pPr>
            <a:lvl7pPr marL="2119671" indent="0">
              <a:buNone/>
              <a:defRPr sz="1236" b="1"/>
            </a:lvl7pPr>
            <a:lvl8pPr marL="2472949" indent="0">
              <a:buNone/>
              <a:defRPr sz="1236" b="1"/>
            </a:lvl8pPr>
            <a:lvl9pPr marL="2826228" indent="0">
              <a:buNone/>
              <a:defRPr sz="1236"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1854" b="1"/>
            </a:lvl1pPr>
            <a:lvl2pPr marL="353278" indent="0">
              <a:buNone/>
              <a:defRPr sz="1545" b="1"/>
            </a:lvl2pPr>
            <a:lvl3pPr marL="706557" indent="0">
              <a:buNone/>
              <a:defRPr sz="1391" b="1"/>
            </a:lvl3pPr>
            <a:lvl4pPr marL="1059835" indent="0">
              <a:buNone/>
              <a:defRPr sz="1236" b="1"/>
            </a:lvl4pPr>
            <a:lvl5pPr marL="1413114" indent="0">
              <a:buNone/>
              <a:defRPr sz="1236" b="1"/>
            </a:lvl5pPr>
            <a:lvl6pPr marL="1766392" indent="0">
              <a:buNone/>
              <a:defRPr sz="1236" b="1"/>
            </a:lvl6pPr>
            <a:lvl7pPr marL="2119671" indent="0">
              <a:buNone/>
              <a:defRPr sz="1236" b="1"/>
            </a:lvl7pPr>
            <a:lvl8pPr marL="2472949" indent="0">
              <a:buNone/>
              <a:defRPr sz="1236" b="1"/>
            </a:lvl8pPr>
            <a:lvl9pPr marL="2826228" indent="0">
              <a:buNone/>
              <a:defRPr sz="1236"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173276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52995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68818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473"/>
            </a:lvl1pPr>
          </a:lstStyle>
          <a:p>
            <a:r>
              <a:rPr lang="en-US"/>
              <a:t>Click to edit Master title style</a:t>
            </a:r>
          </a:p>
        </p:txBody>
      </p:sp>
      <p:sp>
        <p:nvSpPr>
          <p:cNvPr id="3" name="Content Placeholder 2"/>
          <p:cNvSpPr>
            <a:spLocks noGrp="1"/>
          </p:cNvSpPr>
          <p:nvPr>
            <p:ph idx="1"/>
          </p:nvPr>
        </p:nvSpPr>
        <p:spPr>
          <a:xfrm>
            <a:off x="3304282" y="1448226"/>
            <a:ext cx="3934778" cy="7147983"/>
          </a:xfrm>
        </p:spPr>
        <p:txBody>
          <a:bodyPr/>
          <a:lstStyle>
            <a:lvl1pPr>
              <a:defRPr sz="2473"/>
            </a:lvl1pPr>
            <a:lvl2pPr>
              <a:defRPr sz="2164"/>
            </a:lvl2pPr>
            <a:lvl3pPr>
              <a:defRPr sz="1854"/>
            </a:lvl3pPr>
            <a:lvl4pPr>
              <a:defRPr sz="1545"/>
            </a:lvl4pPr>
            <a:lvl5pPr>
              <a:defRPr sz="1545"/>
            </a:lvl5pPr>
            <a:lvl6pPr>
              <a:defRPr sz="1545"/>
            </a:lvl6pPr>
            <a:lvl7pPr>
              <a:defRPr sz="1545"/>
            </a:lvl7pPr>
            <a:lvl8pPr>
              <a:defRPr sz="1545"/>
            </a:lvl8pPr>
            <a:lvl9pPr>
              <a:defRPr sz="154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236"/>
            </a:lvl1pPr>
            <a:lvl2pPr marL="353278" indent="0">
              <a:buNone/>
              <a:defRPr sz="1082"/>
            </a:lvl2pPr>
            <a:lvl3pPr marL="706557" indent="0">
              <a:buNone/>
              <a:defRPr sz="927"/>
            </a:lvl3pPr>
            <a:lvl4pPr marL="1059835" indent="0">
              <a:buNone/>
              <a:defRPr sz="773"/>
            </a:lvl4pPr>
            <a:lvl5pPr marL="1413114" indent="0">
              <a:buNone/>
              <a:defRPr sz="773"/>
            </a:lvl5pPr>
            <a:lvl6pPr marL="1766392" indent="0">
              <a:buNone/>
              <a:defRPr sz="773"/>
            </a:lvl6pPr>
            <a:lvl7pPr marL="2119671" indent="0">
              <a:buNone/>
              <a:defRPr sz="773"/>
            </a:lvl7pPr>
            <a:lvl8pPr marL="2472949" indent="0">
              <a:buNone/>
              <a:defRPr sz="773"/>
            </a:lvl8pPr>
            <a:lvl9pPr marL="2826228" indent="0">
              <a:buNone/>
              <a:defRPr sz="77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72463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473"/>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473"/>
            </a:lvl1pPr>
            <a:lvl2pPr marL="353278" indent="0">
              <a:buNone/>
              <a:defRPr sz="2164"/>
            </a:lvl2pPr>
            <a:lvl3pPr marL="706557" indent="0">
              <a:buNone/>
              <a:defRPr sz="1854"/>
            </a:lvl3pPr>
            <a:lvl4pPr marL="1059835" indent="0">
              <a:buNone/>
              <a:defRPr sz="1545"/>
            </a:lvl4pPr>
            <a:lvl5pPr marL="1413114" indent="0">
              <a:buNone/>
              <a:defRPr sz="1545"/>
            </a:lvl5pPr>
            <a:lvl6pPr marL="1766392" indent="0">
              <a:buNone/>
              <a:defRPr sz="1545"/>
            </a:lvl6pPr>
            <a:lvl7pPr marL="2119671" indent="0">
              <a:buNone/>
              <a:defRPr sz="1545"/>
            </a:lvl7pPr>
            <a:lvl8pPr marL="2472949" indent="0">
              <a:buNone/>
              <a:defRPr sz="1545"/>
            </a:lvl8pPr>
            <a:lvl9pPr marL="2826228" indent="0">
              <a:buNone/>
              <a:defRPr sz="1545"/>
            </a:lvl9pPr>
          </a:lstStyle>
          <a:p>
            <a:endParaRPr lang="en-US"/>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236"/>
            </a:lvl1pPr>
            <a:lvl2pPr marL="353278" indent="0">
              <a:buNone/>
              <a:defRPr sz="1082"/>
            </a:lvl2pPr>
            <a:lvl3pPr marL="706557" indent="0">
              <a:buNone/>
              <a:defRPr sz="927"/>
            </a:lvl3pPr>
            <a:lvl4pPr marL="1059835" indent="0">
              <a:buNone/>
              <a:defRPr sz="773"/>
            </a:lvl4pPr>
            <a:lvl5pPr marL="1413114" indent="0">
              <a:buNone/>
              <a:defRPr sz="773"/>
            </a:lvl5pPr>
            <a:lvl6pPr marL="1766392" indent="0">
              <a:buNone/>
              <a:defRPr sz="773"/>
            </a:lvl6pPr>
            <a:lvl7pPr marL="2119671" indent="0">
              <a:buNone/>
              <a:defRPr sz="773"/>
            </a:lvl7pPr>
            <a:lvl8pPr marL="2472949" indent="0">
              <a:buNone/>
              <a:defRPr sz="773"/>
            </a:lvl8pPr>
            <a:lvl9pPr marL="2826228" indent="0">
              <a:buNone/>
              <a:defRPr sz="77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54521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927">
                <a:solidFill>
                  <a:schemeClr val="tx1">
                    <a:tint val="75000"/>
                  </a:schemeClr>
                </a:solidFill>
              </a:defRPr>
            </a:lvl1pPr>
          </a:lstStyle>
          <a:p>
            <a:fld id="{C764DE79-268F-4C1A-8933-263129D2AF90}" type="datetimeFigureOut">
              <a:rPr lang="en-US" dirty="0"/>
              <a:t>12/2/2024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92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927">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26124151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F70760C5-09C6-4343-B9A5-08EF06F5C243}" type="datetimeFigureOut">
              <a:rPr lang="en-CA" smtClean="0"/>
              <a:t>2024-12-02</a:t>
            </a:fld>
            <a:endParaRPr lang="en-CA"/>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8E624044-7726-4473-8343-C2078F3DA86D}" type="slidenum">
              <a:rPr lang="en-CA" smtClean="0"/>
              <a:t>‹#›</a:t>
            </a:fld>
            <a:endParaRPr lang="en-CA"/>
          </a:p>
        </p:txBody>
      </p:sp>
    </p:spTree>
    <p:extLst>
      <p:ext uri="{BB962C8B-B14F-4D97-AF65-F5344CB8AC3E}">
        <p14:creationId xmlns:p14="http://schemas.microsoft.com/office/powerpoint/2010/main" val="313018972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77232"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07" indent="-194307" algn="l" defTabSz="777232"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23" indent="-194307" algn="l" defTabSz="777232"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39" indent="-194307" algn="l" defTabSz="777232"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55"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70"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386"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02"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18"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33"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32" rtl="0" eaLnBrk="1" latinLnBrk="0" hangingPunct="1">
        <a:defRPr sz="1530" kern="1200">
          <a:solidFill>
            <a:schemeClr val="tx1"/>
          </a:solidFill>
          <a:latin typeface="+mn-lt"/>
          <a:ea typeface="+mn-ea"/>
          <a:cs typeface="+mn-cs"/>
        </a:defRPr>
      </a:lvl1pPr>
      <a:lvl2pPr marL="388616" algn="l" defTabSz="777232" rtl="0" eaLnBrk="1" latinLnBrk="0" hangingPunct="1">
        <a:defRPr sz="1530" kern="1200">
          <a:solidFill>
            <a:schemeClr val="tx1"/>
          </a:solidFill>
          <a:latin typeface="+mn-lt"/>
          <a:ea typeface="+mn-ea"/>
          <a:cs typeface="+mn-cs"/>
        </a:defRPr>
      </a:lvl2pPr>
      <a:lvl3pPr marL="777232" algn="l" defTabSz="777232" rtl="0" eaLnBrk="1" latinLnBrk="0" hangingPunct="1">
        <a:defRPr sz="1530" kern="1200">
          <a:solidFill>
            <a:schemeClr val="tx1"/>
          </a:solidFill>
          <a:latin typeface="+mn-lt"/>
          <a:ea typeface="+mn-ea"/>
          <a:cs typeface="+mn-cs"/>
        </a:defRPr>
      </a:lvl3pPr>
      <a:lvl4pPr marL="1165847" algn="l" defTabSz="777232" rtl="0" eaLnBrk="1" latinLnBrk="0" hangingPunct="1">
        <a:defRPr sz="1530" kern="1200">
          <a:solidFill>
            <a:schemeClr val="tx1"/>
          </a:solidFill>
          <a:latin typeface="+mn-lt"/>
          <a:ea typeface="+mn-ea"/>
          <a:cs typeface="+mn-cs"/>
        </a:defRPr>
      </a:lvl4pPr>
      <a:lvl5pPr marL="1554463" algn="l" defTabSz="777232" rtl="0" eaLnBrk="1" latinLnBrk="0" hangingPunct="1">
        <a:defRPr sz="1530" kern="1200">
          <a:solidFill>
            <a:schemeClr val="tx1"/>
          </a:solidFill>
          <a:latin typeface="+mn-lt"/>
          <a:ea typeface="+mn-ea"/>
          <a:cs typeface="+mn-cs"/>
        </a:defRPr>
      </a:lvl5pPr>
      <a:lvl6pPr marL="1943079" algn="l" defTabSz="777232" rtl="0" eaLnBrk="1" latinLnBrk="0" hangingPunct="1">
        <a:defRPr sz="1530" kern="1200">
          <a:solidFill>
            <a:schemeClr val="tx1"/>
          </a:solidFill>
          <a:latin typeface="+mn-lt"/>
          <a:ea typeface="+mn-ea"/>
          <a:cs typeface="+mn-cs"/>
        </a:defRPr>
      </a:lvl6pPr>
      <a:lvl7pPr marL="2331695" algn="l" defTabSz="777232" rtl="0" eaLnBrk="1" latinLnBrk="0" hangingPunct="1">
        <a:defRPr sz="1530" kern="1200">
          <a:solidFill>
            <a:schemeClr val="tx1"/>
          </a:solidFill>
          <a:latin typeface="+mn-lt"/>
          <a:ea typeface="+mn-ea"/>
          <a:cs typeface="+mn-cs"/>
        </a:defRPr>
      </a:lvl7pPr>
      <a:lvl8pPr marL="2720309" algn="l" defTabSz="777232" rtl="0" eaLnBrk="1" latinLnBrk="0" hangingPunct="1">
        <a:defRPr sz="1530" kern="1200">
          <a:solidFill>
            <a:schemeClr val="tx1"/>
          </a:solidFill>
          <a:latin typeface="+mn-lt"/>
          <a:ea typeface="+mn-ea"/>
          <a:cs typeface="+mn-cs"/>
        </a:defRPr>
      </a:lvl8pPr>
      <a:lvl9pPr marL="3108925" algn="l" defTabSz="777232"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5.pn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8.png"/><Relationship Id="rId11" Type="http://schemas.openxmlformats.org/officeDocument/2006/relationships/image" Target="../media/image14.png"/><Relationship Id="rId5" Type="http://schemas.openxmlformats.org/officeDocument/2006/relationships/image" Target="../media/image7.png"/><Relationship Id="rId10" Type="http://schemas.openxmlformats.org/officeDocument/2006/relationships/image" Target="../media/image13.png"/><Relationship Id="rId4" Type="http://schemas.openxmlformats.org/officeDocument/2006/relationships/image" Target="../media/image6.png"/><Relationship Id="rId9"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820F36B-1165-8106-6531-4A22156AA99D}"/>
              </a:ext>
            </a:extLst>
          </p:cNvPr>
          <p:cNvSpPr txBox="1"/>
          <p:nvPr/>
        </p:nvSpPr>
        <p:spPr>
          <a:xfrm>
            <a:off x="782235" y="7508270"/>
            <a:ext cx="6207929" cy="1573888"/>
          </a:xfrm>
          <a:prstGeom prst="rect">
            <a:avLst/>
          </a:prstGeom>
          <a:noFill/>
        </p:spPr>
        <p:txBody>
          <a:bodyPr rot="0" spcFirstLastPara="0" vertOverflow="overflow" horzOverflow="overflow" vert="horz" wrap="square" lIns="89934" tIns="44967" rIns="89934" bIns="44967" numCol="1" spcCol="0" rtlCol="0" fromWordArt="0" anchor="t" anchorCtr="0" forceAA="0" compatLnSpc="1">
            <a:prstTxWarp prst="textNoShape">
              <a:avLst/>
            </a:prstTxWarp>
            <a:spAutoFit/>
          </a:bodyPr>
          <a:lstStyle/>
          <a:p>
            <a:pPr defTabSz="899402">
              <a:defRPr/>
            </a:pPr>
            <a:r>
              <a:rPr lang="en-US" sz="1377" i="1" dirty="0">
                <a:solidFill>
                  <a:prstClr val="black"/>
                </a:solidFill>
                <a:latin typeface="Calibri"/>
                <a:ea typeface="Open Sans"/>
                <a:cs typeface="Open Sans"/>
              </a:rPr>
              <a:t>Disclaimer: These materials were created using funding from the Provincial Community Stroke Rehabilitation Initiative and crafted by Aran Oberle, Speech Language Pathologist, with input from regional rehab programs. They are not meant to replace professional expertise. Readers should seek advice from a qualified healthcare provider for any concerns. The content of this PowerPoint can be adjusted to suit the needs of healthcare professionals. Users are accountable for confirming the accuracy and suitability of the information for their unique situations.</a:t>
            </a:r>
          </a:p>
        </p:txBody>
      </p:sp>
      <p:sp>
        <p:nvSpPr>
          <p:cNvPr id="8" name="TextBox 7">
            <a:extLst>
              <a:ext uri="{FF2B5EF4-FFF2-40B4-BE49-F238E27FC236}">
                <a16:creationId xmlns:a16="http://schemas.microsoft.com/office/drawing/2014/main" id="{F39DB895-8B62-40C9-A32B-E8F6B6FA410A}"/>
              </a:ext>
            </a:extLst>
          </p:cNvPr>
          <p:cNvSpPr txBox="1"/>
          <p:nvPr/>
        </p:nvSpPr>
        <p:spPr>
          <a:xfrm>
            <a:off x="563728" y="3397433"/>
            <a:ext cx="6644940" cy="2629252"/>
          </a:xfrm>
          <a:prstGeom prst="rect">
            <a:avLst/>
          </a:prstGeom>
          <a:noFill/>
        </p:spPr>
        <p:txBody>
          <a:bodyPr wrap="square">
            <a:spAutoFit/>
          </a:bodyPr>
          <a:lstStyle/>
          <a:p>
            <a:pPr algn="ctr" defTabSz="897427">
              <a:defRPr/>
            </a:pPr>
            <a:r>
              <a:rPr lang="en-CA" sz="5888" dirty="0">
                <a:solidFill>
                  <a:prstClr val="black"/>
                </a:solidFill>
                <a:latin typeface="Calibri"/>
                <a:ea typeface="Open Sans"/>
                <a:cs typeface="Calibri"/>
              </a:rPr>
              <a:t>Warning Signs of Heart Attack</a:t>
            </a:r>
            <a:endParaRPr lang="en-CA" sz="5888" dirty="0">
              <a:solidFill>
                <a:prstClr val="black"/>
              </a:solidFill>
              <a:latin typeface="Calibri"/>
              <a:ea typeface="Open Sans" panose="020B0606030504020204" pitchFamily="34" charset="0"/>
              <a:cs typeface="Calibri"/>
            </a:endParaRPr>
          </a:p>
          <a:p>
            <a:pPr algn="ctr" defTabSz="899402">
              <a:defRPr/>
            </a:pPr>
            <a:endParaRPr lang="en-US" sz="2360" b="1" dirty="0">
              <a:solidFill>
                <a:srgbClr val="E7E6E6">
                  <a:lumMod val="10000"/>
                </a:srgbClr>
              </a:solidFill>
              <a:latin typeface="Calibri"/>
              <a:ea typeface="+mn-lt"/>
              <a:cs typeface="Calibri" panose="020F0502020204030204"/>
            </a:endParaRPr>
          </a:p>
          <a:p>
            <a:pPr algn="ctr" defTabSz="899402">
              <a:defRPr/>
            </a:pPr>
            <a:r>
              <a:rPr lang="en-US" sz="2360" b="1" dirty="0">
                <a:solidFill>
                  <a:srgbClr val="E7E6E6">
                    <a:lumMod val="10000"/>
                  </a:srgbClr>
                </a:solidFill>
                <a:latin typeface="Calibri"/>
                <a:ea typeface="+mn-lt"/>
                <a:cs typeface="Calibri" panose="020F0502020204030204"/>
              </a:rPr>
              <a:t>Aphasia-friendly toolkit March 2024 </a:t>
            </a:r>
            <a:endParaRPr lang="en-US" sz="2360" b="1" dirty="0">
              <a:solidFill>
                <a:srgbClr val="E7E6E6">
                  <a:lumMod val="10000"/>
                </a:srgbClr>
              </a:solidFill>
              <a:latin typeface="Calibri"/>
              <a:cs typeface="Calibri"/>
            </a:endParaRPr>
          </a:p>
        </p:txBody>
      </p:sp>
      <p:pic>
        <p:nvPicPr>
          <p:cNvPr id="12" name="Graphic 11">
            <a:extLst>
              <a:ext uri="{FF2B5EF4-FFF2-40B4-BE49-F238E27FC236}">
                <a16:creationId xmlns:a16="http://schemas.microsoft.com/office/drawing/2014/main" id="{281D7713-493E-E832-5B32-52AAD6EF66F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91871" y="976244"/>
            <a:ext cx="2798293" cy="1017560"/>
          </a:xfrm>
          <a:prstGeom prst="rect">
            <a:avLst/>
          </a:prstGeom>
        </p:spPr>
      </p:pic>
      <p:pic>
        <p:nvPicPr>
          <p:cNvPr id="4" name="Picture 3" descr="A logo for a company&#10;&#10;Description automatically generated">
            <a:extLst>
              <a:ext uri="{FF2B5EF4-FFF2-40B4-BE49-F238E27FC236}">
                <a16:creationId xmlns:a16="http://schemas.microsoft.com/office/drawing/2014/main" id="{BD3C9FC3-EE05-9FCD-C1A8-8F791827A2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2237" y="841416"/>
            <a:ext cx="2798293" cy="1287215"/>
          </a:xfrm>
          <a:prstGeom prst="rect">
            <a:avLst/>
          </a:prstGeom>
        </p:spPr>
      </p:pic>
    </p:spTree>
    <p:extLst>
      <p:ext uri="{BB962C8B-B14F-4D97-AF65-F5344CB8AC3E}">
        <p14:creationId xmlns:p14="http://schemas.microsoft.com/office/powerpoint/2010/main" val="1638391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ext, sign&#10;&#10;Description automatically generated">
            <a:extLst>
              <a:ext uri="{FF2B5EF4-FFF2-40B4-BE49-F238E27FC236}">
                <a16:creationId xmlns:a16="http://schemas.microsoft.com/office/drawing/2014/main" id="{80D8B825-8643-CE68-8385-DA837D8A9253}"/>
              </a:ext>
            </a:extLst>
          </p:cNvPr>
          <p:cNvPicPr>
            <a:picLocks noChangeAspect="1"/>
          </p:cNvPicPr>
          <p:nvPr/>
        </p:nvPicPr>
        <p:blipFill>
          <a:blip r:embed="rId2"/>
          <a:stretch>
            <a:fillRect/>
          </a:stretch>
        </p:blipFill>
        <p:spPr>
          <a:xfrm>
            <a:off x="6936441" y="2522"/>
            <a:ext cx="838200" cy="828675"/>
          </a:xfrm>
          <a:prstGeom prst="rect">
            <a:avLst/>
          </a:prstGeom>
        </p:spPr>
      </p:pic>
      <p:sp>
        <p:nvSpPr>
          <p:cNvPr id="7" name="TextBox 6">
            <a:extLst>
              <a:ext uri="{FF2B5EF4-FFF2-40B4-BE49-F238E27FC236}">
                <a16:creationId xmlns:a16="http://schemas.microsoft.com/office/drawing/2014/main" id="{CD2D574D-49B6-66A3-0195-E5CAE45296ED}"/>
              </a:ext>
            </a:extLst>
          </p:cNvPr>
          <p:cNvSpPr txBox="1"/>
          <p:nvPr/>
        </p:nvSpPr>
        <p:spPr>
          <a:xfrm>
            <a:off x="357683" y="28893"/>
            <a:ext cx="7218636" cy="943181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200000"/>
              </a:lnSpc>
              <a:spcBef>
                <a:spcPts val="1000"/>
              </a:spcBef>
            </a:pPr>
            <a:r>
              <a:rPr lang="en-CA" b="1" dirty="0">
                <a:latin typeface="Century Gothic"/>
                <a:ea typeface="+mn-lt"/>
                <a:cs typeface="+mn-lt"/>
              </a:rPr>
              <a:t>STOP immediately </a:t>
            </a:r>
            <a:r>
              <a:rPr lang="en-CA" dirty="0">
                <a:latin typeface="Century Gothic"/>
                <a:ea typeface="+mn-lt"/>
                <a:cs typeface="+mn-lt"/>
              </a:rPr>
              <a:t>and get</a:t>
            </a:r>
            <a:r>
              <a:rPr lang="en-CA" b="1" dirty="0">
                <a:latin typeface="Century Gothic"/>
                <a:ea typeface="+mn-lt"/>
                <a:cs typeface="+mn-lt"/>
              </a:rPr>
              <a:t> medical help </a:t>
            </a:r>
            <a:r>
              <a:rPr lang="en-CA" dirty="0">
                <a:latin typeface="Century Gothic"/>
                <a:ea typeface="+mn-lt"/>
                <a:cs typeface="+mn-lt"/>
              </a:rPr>
              <a:t>if you feel:</a:t>
            </a:r>
            <a:endParaRPr lang="en-US" dirty="0">
              <a:latin typeface="Century Gothic"/>
            </a:endParaRPr>
          </a:p>
          <a:p>
            <a:pPr marL="285750" indent="-285750">
              <a:lnSpc>
                <a:spcPct val="200000"/>
              </a:lnSpc>
              <a:spcBef>
                <a:spcPts val="1000"/>
              </a:spcBef>
              <a:buFont typeface="Calibri"/>
              <a:buChar char="-"/>
            </a:pPr>
            <a:endParaRPr lang="en-CA">
              <a:latin typeface="Century Gothic"/>
              <a:ea typeface="+mn-lt"/>
              <a:cs typeface="+mn-lt"/>
            </a:endParaRPr>
          </a:p>
          <a:p>
            <a:pPr marL="1200150" lvl="2" indent="-285750">
              <a:lnSpc>
                <a:spcPct val="150000"/>
              </a:lnSpc>
              <a:spcBef>
                <a:spcPts val="1000"/>
              </a:spcBef>
              <a:buFont typeface="Calibri"/>
              <a:buChar char="-"/>
            </a:pPr>
            <a:r>
              <a:rPr lang="en-CA" b="1" dirty="0">
                <a:latin typeface="Century Gothic"/>
                <a:ea typeface="+mn-lt"/>
                <a:cs typeface="+mn-lt"/>
              </a:rPr>
              <a:t>Chest pain</a:t>
            </a:r>
            <a:r>
              <a:rPr lang="en-CA" dirty="0">
                <a:latin typeface="Century Gothic"/>
                <a:ea typeface="+mn-lt"/>
                <a:cs typeface="+mn-lt"/>
              </a:rPr>
              <a:t> or pressure</a:t>
            </a:r>
            <a:endParaRPr lang="en-CA" dirty="0">
              <a:latin typeface="Century Gothic"/>
              <a:cs typeface="Calibri" panose="020F0502020204030204"/>
            </a:endParaRPr>
          </a:p>
          <a:p>
            <a:pPr marL="285750" indent="-285750">
              <a:lnSpc>
                <a:spcPct val="150000"/>
              </a:lnSpc>
              <a:spcBef>
                <a:spcPts val="1000"/>
              </a:spcBef>
              <a:buFont typeface="Calibri"/>
              <a:buChar char="-"/>
            </a:pPr>
            <a:endParaRPr lang="en-CA">
              <a:latin typeface="Century Gothic"/>
              <a:ea typeface="+mn-lt"/>
              <a:cs typeface="+mn-lt"/>
            </a:endParaRPr>
          </a:p>
          <a:p>
            <a:pPr marL="1200150" lvl="2" indent="-285750">
              <a:lnSpc>
                <a:spcPct val="150000"/>
              </a:lnSpc>
              <a:spcBef>
                <a:spcPts val="1000"/>
              </a:spcBef>
              <a:buFont typeface="Calibri"/>
              <a:buChar char="-"/>
            </a:pPr>
            <a:r>
              <a:rPr lang="en-CA" b="1" dirty="0">
                <a:latin typeface="Century Gothic"/>
                <a:ea typeface="+mn-lt"/>
                <a:cs typeface="+mn-lt"/>
              </a:rPr>
              <a:t>Jaw/neck pain</a:t>
            </a:r>
            <a:r>
              <a:rPr lang="en-CA" dirty="0">
                <a:latin typeface="Century Gothic"/>
                <a:ea typeface="+mn-lt"/>
                <a:cs typeface="+mn-lt"/>
              </a:rPr>
              <a:t> </a:t>
            </a:r>
            <a:r>
              <a:rPr lang="en-CA" b="1" dirty="0">
                <a:latin typeface="Century Gothic"/>
                <a:ea typeface="+mn-lt"/>
                <a:cs typeface="+mn-lt"/>
              </a:rPr>
              <a:t> </a:t>
            </a:r>
            <a:endParaRPr lang="en-CA" b="1" dirty="0">
              <a:latin typeface="Century Gothic"/>
            </a:endParaRPr>
          </a:p>
          <a:p>
            <a:pPr marL="285750" indent="-285750">
              <a:lnSpc>
                <a:spcPct val="150000"/>
              </a:lnSpc>
              <a:spcBef>
                <a:spcPts val="1000"/>
              </a:spcBef>
              <a:buFont typeface="Calibri"/>
              <a:buChar char="-"/>
            </a:pPr>
            <a:endParaRPr lang="en-CA">
              <a:latin typeface="Century Gothic"/>
              <a:ea typeface="+mn-lt"/>
              <a:cs typeface="+mn-lt"/>
            </a:endParaRPr>
          </a:p>
          <a:p>
            <a:pPr marL="1200150" lvl="2" indent="-285750">
              <a:lnSpc>
                <a:spcPct val="150000"/>
              </a:lnSpc>
              <a:spcBef>
                <a:spcPts val="1000"/>
              </a:spcBef>
              <a:buFont typeface="Calibri"/>
              <a:buChar char="-"/>
            </a:pPr>
            <a:r>
              <a:rPr lang="en-CA" b="1" dirty="0">
                <a:latin typeface="Century Gothic"/>
                <a:ea typeface="+mn-lt"/>
                <a:cs typeface="+mn-lt"/>
              </a:rPr>
              <a:t>Arm pain</a:t>
            </a:r>
            <a:r>
              <a:rPr lang="en-CA" dirty="0">
                <a:latin typeface="Century Gothic"/>
                <a:ea typeface="+mn-lt"/>
                <a:cs typeface="+mn-lt"/>
              </a:rPr>
              <a:t> </a:t>
            </a:r>
            <a:endParaRPr lang="en-CA" b="1">
              <a:latin typeface="Century Gothic"/>
              <a:cs typeface="Calibri" panose="020F0502020204030204"/>
            </a:endParaRPr>
          </a:p>
          <a:p>
            <a:pPr marL="285750" indent="-285750">
              <a:lnSpc>
                <a:spcPct val="150000"/>
              </a:lnSpc>
              <a:spcBef>
                <a:spcPts val="1000"/>
              </a:spcBef>
              <a:buFont typeface="Calibri"/>
              <a:buChar char="-"/>
            </a:pPr>
            <a:endParaRPr lang="en-CA">
              <a:latin typeface="Century Gothic"/>
              <a:ea typeface="+mn-lt"/>
              <a:cs typeface="+mn-lt"/>
            </a:endParaRPr>
          </a:p>
          <a:p>
            <a:pPr marL="1200150" lvl="2" indent="-285750">
              <a:lnSpc>
                <a:spcPct val="150000"/>
              </a:lnSpc>
              <a:spcBef>
                <a:spcPts val="1000"/>
              </a:spcBef>
              <a:buFont typeface="Calibri"/>
              <a:buChar char="-"/>
            </a:pPr>
            <a:r>
              <a:rPr lang="en-CA" b="1" dirty="0">
                <a:latin typeface="Century Gothic"/>
                <a:ea typeface="+mn-lt"/>
                <a:cs typeface="+mn-lt"/>
              </a:rPr>
              <a:t>Shoulder/back pain</a:t>
            </a:r>
          </a:p>
          <a:p>
            <a:pPr marL="1200150" lvl="2" indent="-285750">
              <a:lnSpc>
                <a:spcPct val="150000"/>
              </a:lnSpc>
              <a:spcBef>
                <a:spcPts val="1000"/>
              </a:spcBef>
              <a:buFont typeface="Calibri"/>
              <a:buChar char="-"/>
            </a:pPr>
            <a:endParaRPr lang="en-CA" b="1" dirty="0">
              <a:latin typeface="Century Gothic"/>
              <a:ea typeface="+mn-lt"/>
              <a:cs typeface="+mn-lt"/>
            </a:endParaRPr>
          </a:p>
          <a:p>
            <a:pPr marL="1200150" lvl="2" indent="-285750">
              <a:lnSpc>
                <a:spcPct val="150000"/>
              </a:lnSpc>
              <a:spcBef>
                <a:spcPts val="1000"/>
              </a:spcBef>
              <a:buFont typeface="Calibri"/>
              <a:buChar char="-"/>
            </a:pPr>
            <a:r>
              <a:rPr lang="en-CA" b="1" dirty="0">
                <a:latin typeface="Century Gothic"/>
                <a:ea typeface="+mn-lt"/>
                <a:cs typeface="+mn-lt"/>
              </a:rPr>
              <a:t>Short of breath</a:t>
            </a:r>
            <a:endParaRPr lang="en-CA" b="1" dirty="0">
              <a:cs typeface="Calibri" panose="020F0502020204030204"/>
            </a:endParaRPr>
          </a:p>
          <a:p>
            <a:pPr marL="285750" indent="-285750">
              <a:lnSpc>
                <a:spcPct val="150000"/>
              </a:lnSpc>
              <a:spcBef>
                <a:spcPts val="1000"/>
              </a:spcBef>
              <a:buFont typeface="Calibri"/>
              <a:buChar char="-"/>
            </a:pPr>
            <a:endParaRPr lang="en-CA">
              <a:latin typeface="Century Gothic"/>
              <a:ea typeface="+mn-lt"/>
              <a:cs typeface="+mn-lt"/>
            </a:endParaRPr>
          </a:p>
          <a:p>
            <a:pPr marL="1200150" lvl="2" indent="-285750">
              <a:lnSpc>
                <a:spcPct val="150000"/>
              </a:lnSpc>
              <a:spcBef>
                <a:spcPts val="1000"/>
              </a:spcBef>
              <a:buFont typeface="Calibri"/>
              <a:buChar char="-"/>
            </a:pPr>
            <a:r>
              <a:rPr lang="en-CA" b="1" dirty="0">
                <a:latin typeface="Century Gothic"/>
                <a:ea typeface="+mn-lt"/>
                <a:cs typeface="+mn-lt"/>
              </a:rPr>
              <a:t>Dizzy</a:t>
            </a:r>
            <a:endParaRPr lang="en-CA" b="1" dirty="0">
              <a:cs typeface="Calibri" panose="020F0502020204030204"/>
            </a:endParaRPr>
          </a:p>
          <a:p>
            <a:pPr marL="285750" indent="-285750">
              <a:lnSpc>
                <a:spcPct val="150000"/>
              </a:lnSpc>
              <a:spcBef>
                <a:spcPts val="1000"/>
              </a:spcBef>
              <a:buFont typeface="Calibri"/>
              <a:buChar char="-"/>
            </a:pPr>
            <a:endParaRPr lang="en-CA">
              <a:latin typeface="Century Gothic"/>
              <a:ea typeface="+mn-lt"/>
              <a:cs typeface="+mn-lt"/>
            </a:endParaRPr>
          </a:p>
          <a:p>
            <a:pPr marL="1200150" lvl="2" indent="-285750">
              <a:lnSpc>
                <a:spcPct val="150000"/>
              </a:lnSpc>
              <a:spcBef>
                <a:spcPts val="1000"/>
              </a:spcBef>
              <a:buFont typeface="Calibri"/>
              <a:buChar char="-"/>
            </a:pPr>
            <a:r>
              <a:rPr lang="en-CA" b="1" dirty="0">
                <a:latin typeface="Century Gothic"/>
                <a:ea typeface="+mn-lt"/>
                <a:cs typeface="+mn-lt"/>
              </a:rPr>
              <a:t>Light-headed</a:t>
            </a:r>
          </a:p>
          <a:p>
            <a:pPr marL="285750" indent="-285750">
              <a:lnSpc>
                <a:spcPct val="150000"/>
              </a:lnSpc>
              <a:spcBef>
                <a:spcPts val="1000"/>
              </a:spcBef>
              <a:buFont typeface="Calibri"/>
              <a:buChar char="-"/>
            </a:pPr>
            <a:endParaRPr lang="en-CA">
              <a:latin typeface="Century Gothic"/>
              <a:ea typeface="+mn-lt"/>
              <a:cs typeface="+mn-lt"/>
            </a:endParaRPr>
          </a:p>
          <a:p>
            <a:pPr marL="1200150" lvl="2" indent="-285750">
              <a:lnSpc>
                <a:spcPct val="150000"/>
              </a:lnSpc>
              <a:spcBef>
                <a:spcPts val="1000"/>
              </a:spcBef>
              <a:buFont typeface="Calibri"/>
              <a:buChar char="-"/>
            </a:pPr>
            <a:r>
              <a:rPr lang="en-CA" b="1" dirty="0">
                <a:latin typeface="Century Gothic"/>
                <a:ea typeface="+mn-lt"/>
                <a:cs typeface="+mn-lt"/>
              </a:rPr>
              <a:t>Irregular heart</a:t>
            </a:r>
            <a:r>
              <a:rPr lang="en-CA" dirty="0">
                <a:latin typeface="Century Gothic"/>
                <a:ea typeface="+mn-lt"/>
                <a:cs typeface="+mn-lt"/>
              </a:rPr>
              <a:t> rate</a:t>
            </a:r>
            <a:endParaRPr lang="en-CA" dirty="0">
              <a:latin typeface="Century Gothic"/>
              <a:cs typeface="Calibri"/>
            </a:endParaRPr>
          </a:p>
        </p:txBody>
      </p:sp>
      <p:pic>
        <p:nvPicPr>
          <p:cNvPr id="2" name="Picture 2">
            <a:extLst>
              <a:ext uri="{FF2B5EF4-FFF2-40B4-BE49-F238E27FC236}">
                <a16:creationId xmlns:a16="http://schemas.microsoft.com/office/drawing/2014/main" id="{E30CB88C-B9CD-2C98-61B0-73F25958266F}"/>
              </a:ext>
            </a:extLst>
          </p:cNvPr>
          <p:cNvPicPr>
            <a:picLocks noChangeAspect="1"/>
          </p:cNvPicPr>
          <p:nvPr/>
        </p:nvPicPr>
        <p:blipFill>
          <a:blip r:embed="rId3"/>
          <a:stretch>
            <a:fillRect/>
          </a:stretch>
        </p:blipFill>
        <p:spPr>
          <a:xfrm>
            <a:off x="4389083" y="602190"/>
            <a:ext cx="734504" cy="723572"/>
          </a:xfrm>
          <a:prstGeom prst="rect">
            <a:avLst/>
          </a:prstGeom>
        </p:spPr>
      </p:pic>
      <p:pic>
        <p:nvPicPr>
          <p:cNvPr id="3" name="Picture 3">
            <a:extLst>
              <a:ext uri="{FF2B5EF4-FFF2-40B4-BE49-F238E27FC236}">
                <a16:creationId xmlns:a16="http://schemas.microsoft.com/office/drawing/2014/main" id="{BC75CA6B-2BCD-E28E-25B1-455D9DEF6D41}"/>
              </a:ext>
            </a:extLst>
          </p:cNvPr>
          <p:cNvPicPr>
            <a:picLocks noChangeAspect="1"/>
          </p:cNvPicPr>
          <p:nvPr/>
        </p:nvPicPr>
        <p:blipFill>
          <a:blip r:embed="rId4"/>
          <a:stretch>
            <a:fillRect/>
          </a:stretch>
        </p:blipFill>
        <p:spPr>
          <a:xfrm>
            <a:off x="5044555" y="612486"/>
            <a:ext cx="837776" cy="848831"/>
          </a:xfrm>
          <a:prstGeom prst="rect">
            <a:avLst/>
          </a:prstGeom>
        </p:spPr>
      </p:pic>
      <p:pic>
        <p:nvPicPr>
          <p:cNvPr id="4" name="Picture 8">
            <a:extLst>
              <a:ext uri="{FF2B5EF4-FFF2-40B4-BE49-F238E27FC236}">
                <a16:creationId xmlns:a16="http://schemas.microsoft.com/office/drawing/2014/main" id="{8FEF1D6E-96BD-AF67-FE4F-696B7E4ABC6E}"/>
              </a:ext>
            </a:extLst>
          </p:cNvPr>
          <p:cNvPicPr>
            <a:picLocks noChangeAspect="1"/>
          </p:cNvPicPr>
          <p:nvPr/>
        </p:nvPicPr>
        <p:blipFill>
          <a:blip r:embed="rId5"/>
          <a:stretch>
            <a:fillRect/>
          </a:stretch>
        </p:blipFill>
        <p:spPr>
          <a:xfrm>
            <a:off x="5718019" y="401199"/>
            <a:ext cx="1124750" cy="1124607"/>
          </a:xfrm>
          <a:prstGeom prst="rect">
            <a:avLst/>
          </a:prstGeom>
        </p:spPr>
      </p:pic>
      <p:pic>
        <p:nvPicPr>
          <p:cNvPr id="9" name="Picture 9">
            <a:extLst>
              <a:ext uri="{FF2B5EF4-FFF2-40B4-BE49-F238E27FC236}">
                <a16:creationId xmlns:a16="http://schemas.microsoft.com/office/drawing/2014/main" id="{C827C7E6-DD30-AF83-C301-3BF6E1ABF4BF}"/>
              </a:ext>
            </a:extLst>
          </p:cNvPr>
          <p:cNvPicPr>
            <a:picLocks noChangeAspect="1"/>
          </p:cNvPicPr>
          <p:nvPr/>
        </p:nvPicPr>
        <p:blipFill>
          <a:blip r:embed="rId6"/>
          <a:stretch>
            <a:fillRect/>
          </a:stretch>
        </p:blipFill>
        <p:spPr>
          <a:xfrm>
            <a:off x="394124" y="6682209"/>
            <a:ext cx="772736" cy="783799"/>
          </a:xfrm>
          <a:prstGeom prst="rect">
            <a:avLst/>
          </a:prstGeom>
        </p:spPr>
      </p:pic>
      <p:pic>
        <p:nvPicPr>
          <p:cNvPr id="10" name="Picture 10">
            <a:extLst>
              <a:ext uri="{FF2B5EF4-FFF2-40B4-BE49-F238E27FC236}">
                <a16:creationId xmlns:a16="http://schemas.microsoft.com/office/drawing/2014/main" id="{D895B3CD-F96E-F13E-7859-9D8C3AB4ED54}"/>
              </a:ext>
            </a:extLst>
          </p:cNvPr>
          <p:cNvPicPr>
            <a:picLocks noChangeAspect="1"/>
          </p:cNvPicPr>
          <p:nvPr/>
        </p:nvPicPr>
        <p:blipFill>
          <a:blip r:embed="rId7"/>
          <a:stretch>
            <a:fillRect/>
          </a:stretch>
        </p:blipFill>
        <p:spPr>
          <a:xfrm>
            <a:off x="570915" y="5720573"/>
            <a:ext cx="582743" cy="615184"/>
          </a:xfrm>
          <a:prstGeom prst="rect">
            <a:avLst/>
          </a:prstGeom>
        </p:spPr>
      </p:pic>
      <p:pic>
        <p:nvPicPr>
          <p:cNvPr id="11" name="Picture 11">
            <a:extLst>
              <a:ext uri="{FF2B5EF4-FFF2-40B4-BE49-F238E27FC236}">
                <a16:creationId xmlns:a16="http://schemas.microsoft.com/office/drawing/2014/main" id="{9C0C33F6-CC38-6DB0-6150-537B00700DEF}"/>
              </a:ext>
            </a:extLst>
          </p:cNvPr>
          <p:cNvPicPr>
            <a:picLocks noChangeAspect="1"/>
          </p:cNvPicPr>
          <p:nvPr/>
        </p:nvPicPr>
        <p:blipFill>
          <a:blip r:embed="rId8"/>
          <a:stretch>
            <a:fillRect/>
          </a:stretch>
        </p:blipFill>
        <p:spPr>
          <a:xfrm>
            <a:off x="383285" y="7798606"/>
            <a:ext cx="783575" cy="772959"/>
          </a:xfrm>
          <a:prstGeom prst="rect">
            <a:avLst/>
          </a:prstGeom>
        </p:spPr>
      </p:pic>
      <p:pic>
        <p:nvPicPr>
          <p:cNvPr id="13" name="Picture 13">
            <a:extLst>
              <a:ext uri="{FF2B5EF4-FFF2-40B4-BE49-F238E27FC236}">
                <a16:creationId xmlns:a16="http://schemas.microsoft.com/office/drawing/2014/main" id="{43CAFE85-2A7A-6F6F-74FC-F69985B5E83F}"/>
              </a:ext>
            </a:extLst>
          </p:cNvPr>
          <p:cNvPicPr>
            <a:picLocks noChangeAspect="1"/>
          </p:cNvPicPr>
          <p:nvPr/>
        </p:nvPicPr>
        <p:blipFill>
          <a:blip r:embed="rId9"/>
          <a:stretch>
            <a:fillRect/>
          </a:stretch>
        </p:blipFill>
        <p:spPr>
          <a:xfrm>
            <a:off x="495033" y="3498621"/>
            <a:ext cx="691144" cy="712733"/>
          </a:xfrm>
          <a:prstGeom prst="rect">
            <a:avLst/>
          </a:prstGeom>
        </p:spPr>
      </p:pic>
      <p:pic>
        <p:nvPicPr>
          <p:cNvPr id="14" name="Picture 14">
            <a:extLst>
              <a:ext uri="{FF2B5EF4-FFF2-40B4-BE49-F238E27FC236}">
                <a16:creationId xmlns:a16="http://schemas.microsoft.com/office/drawing/2014/main" id="{0398A272-871E-A1A4-BE7C-E9B97D849AB7}"/>
              </a:ext>
            </a:extLst>
          </p:cNvPr>
          <p:cNvPicPr>
            <a:picLocks noChangeAspect="1"/>
          </p:cNvPicPr>
          <p:nvPr/>
        </p:nvPicPr>
        <p:blipFill>
          <a:blip r:embed="rId10"/>
          <a:stretch>
            <a:fillRect/>
          </a:stretch>
        </p:blipFill>
        <p:spPr>
          <a:xfrm>
            <a:off x="440834" y="4528306"/>
            <a:ext cx="712824" cy="734411"/>
          </a:xfrm>
          <a:prstGeom prst="rect">
            <a:avLst/>
          </a:prstGeom>
        </p:spPr>
      </p:pic>
      <p:pic>
        <p:nvPicPr>
          <p:cNvPr id="15" name="Picture 15">
            <a:extLst>
              <a:ext uri="{FF2B5EF4-FFF2-40B4-BE49-F238E27FC236}">
                <a16:creationId xmlns:a16="http://schemas.microsoft.com/office/drawing/2014/main" id="{041EBED8-B64B-EC46-04CA-1A2B40342CDF}"/>
              </a:ext>
            </a:extLst>
          </p:cNvPr>
          <p:cNvPicPr>
            <a:picLocks noChangeAspect="1"/>
          </p:cNvPicPr>
          <p:nvPr/>
        </p:nvPicPr>
        <p:blipFill>
          <a:blip r:embed="rId11"/>
          <a:stretch>
            <a:fillRect/>
          </a:stretch>
        </p:blipFill>
        <p:spPr>
          <a:xfrm>
            <a:off x="516714" y="2360548"/>
            <a:ext cx="636943" cy="626023"/>
          </a:xfrm>
          <a:prstGeom prst="rect">
            <a:avLst/>
          </a:prstGeom>
        </p:spPr>
      </p:pic>
      <p:pic>
        <p:nvPicPr>
          <p:cNvPr id="16" name="Picture 16">
            <a:extLst>
              <a:ext uri="{FF2B5EF4-FFF2-40B4-BE49-F238E27FC236}">
                <a16:creationId xmlns:a16="http://schemas.microsoft.com/office/drawing/2014/main" id="{E9837EFB-E5A6-A682-6870-12646DAAF5FD}"/>
              </a:ext>
            </a:extLst>
          </p:cNvPr>
          <p:cNvPicPr>
            <a:picLocks noChangeAspect="1"/>
          </p:cNvPicPr>
          <p:nvPr/>
        </p:nvPicPr>
        <p:blipFill>
          <a:blip r:embed="rId12"/>
          <a:stretch>
            <a:fillRect/>
          </a:stretch>
        </p:blipFill>
        <p:spPr>
          <a:xfrm>
            <a:off x="581755" y="1244151"/>
            <a:ext cx="723664" cy="756088"/>
          </a:xfrm>
          <a:prstGeom prst="rect">
            <a:avLst/>
          </a:prstGeom>
        </p:spPr>
      </p:pic>
      <p:pic>
        <p:nvPicPr>
          <p:cNvPr id="18" name="Picture 18">
            <a:extLst>
              <a:ext uri="{FF2B5EF4-FFF2-40B4-BE49-F238E27FC236}">
                <a16:creationId xmlns:a16="http://schemas.microsoft.com/office/drawing/2014/main" id="{236161A5-3114-A2D7-BC6C-358A3CE64F4D}"/>
              </a:ext>
            </a:extLst>
          </p:cNvPr>
          <p:cNvPicPr>
            <a:picLocks noChangeAspect="1"/>
          </p:cNvPicPr>
          <p:nvPr/>
        </p:nvPicPr>
        <p:blipFill>
          <a:blip r:embed="rId13"/>
          <a:stretch>
            <a:fillRect/>
          </a:stretch>
        </p:blipFill>
        <p:spPr>
          <a:xfrm>
            <a:off x="361604" y="8687387"/>
            <a:ext cx="924498" cy="924702"/>
          </a:xfrm>
          <a:prstGeom prst="rect">
            <a:avLst/>
          </a:prstGeom>
        </p:spPr>
      </p:pic>
      <p:pic>
        <p:nvPicPr>
          <p:cNvPr id="19" name="Picture 19">
            <a:extLst>
              <a:ext uri="{FF2B5EF4-FFF2-40B4-BE49-F238E27FC236}">
                <a16:creationId xmlns:a16="http://schemas.microsoft.com/office/drawing/2014/main" id="{8004241F-801D-099E-EA45-8C581DBF77EB}"/>
              </a:ext>
            </a:extLst>
          </p:cNvPr>
          <p:cNvPicPr>
            <a:picLocks noChangeAspect="1"/>
          </p:cNvPicPr>
          <p:nvPr/>
        </p:nvPicPr>
        <p:blipFill>
          <a:blip r:embed="rId14"/>
          <a:stretch>
            <a:fillRect/>
          </a:stretch>
        </p:blipFill>
        <p:spPr>
          <a:xfrm>
            <a:off x="2151773" y="607620"/>
            <a:ext cx="521314" cy="511722"/>
          </a:xfrm>
          <a:prstGeom prst="rect">
            <a:avLst/>
          </a:prstGeom>
        </p:spPr>
      </p:pic>
      <p:sp>
        <p:nvSpPr>
          <p:cNvPr id="6" name="TextBox 5">
            <a:extLst>
              <a:ext uri="{FF2B5EF4-FFF2-40B4-BE49-F238E27FC236}">
                <a16:creationId xmlns:a16="http://schemas.microsoft.com/office/drawing/2014/main" id="{06A17B17-C6B2-C1DE-7265-8EAEE01412AC}"/>
              </a:ext>
            </a:extLst>
          </p:cNvPr>
          <p:cNvSpPr txBox="1"/>
          <p:nvPr/>
        </p:nvSpPr>
        <p:spPr>
          <a:xfrm>
            <a:off x="4191" y="9840758"/>
            <a:ext cx="6667767"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solidFill>
                  <a:srgbClr val="080808"/>
                </a:solidFill>
                <a:latin typeface="mayo-sans"/>
              </a:rPr>
              <a:t>Adapted from: Heart attack. National Heart, Lung, and Blood Institute. https://www.nhlbi.nih.gov/health/heart-attack/causes. Accessed March 20, 2023.</a:t>
            </a:r>
            <a:endParaRPr lang="en-US" sz="800" dirty="0">
              <a:cs typeface="Calibri"/>
            </a:endParaRPr>
          </a:p>
        </p:txBody>
      </p:sp>
    </p:spTree>
    <p:extLst>
      <p:ext uri="{BB962C8B-B14F-4D97-AF65-F5344CB8AC3E}">
        <p14:creationId xmlns:p14="http://schemas.microsoft.com/office/powerpoint/2010/main" val="3673687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ext, sign&#10;&#10;Description automatically generated">
            <a:extLst>
              <a:ext uri="{FF2B5EF4-FFF2-40B4-BE49-F238E27FC236}">
                <a16:creationId xmlns:a16="http://schemas.microsoft.com/office/drawing/2014/main" id="{80D8B825-8643-CE68-8385-DA837D8A9253}"/>
              </a:ext>
            </a:extLst>
          </p:cNvPr>
          <p:cNvPicPr>
            <a:picLocks noChangeAspect="1"/>
          </p:cNvPicPr>
          <p:nvPr/>
        </p:nvPicPr>
        <p:blipFill>
          <a:blip r:embed="rId2"/>
          <a:stretch>
            <a:fillRect/>
          </a:stretch>
        </p:blipFill>
        <p:spPr>
          <a:xfrm>
            <a:off x="6936441" y="2522"/>
            <a:ext cx="838200" cy="828675"/>
          </a:xfrm>
          <a:prstGeom prst="rect">
            <a:avLst/>
          </a:prstGeom>
        </p:spPr>
      </p:pic>
      <p:sp>
        <p:nvSpPr>
          <p:cNvPr id="7" name="TextBox 6">
            <a:extLst>
              <a:ext uri="{FF2B5EF4-FFF2-40B4-BE49-F238E27FC236}">
                <a16:creationId xmlns:a16="http://schemas.microsoft.com/office/drawing/2014/main" id="{CD2D574D-49B6-66A3-0195-E5CAE45296ED}"/>
              </a:ext>
            </a:extLst>
          </p:cNvPr>
          <p:cNvSpPr txBox="1"/>
          <p:nvPr/>
        </p:nvSpPr>
        <p:spPr>
          <a:xfrm>
            <a:off x="189321" y="96210"/>
            <a:ext cx="7514200" cy="90265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200000"/>
              </a:lnSpc>
              <a:spcBef>
                <a:spcPts val="1000"/>
              </a:spcBef>
            </a:pPr>
            <a:r>
              <a:rPr lang="en-CA" b="1" dirty="0">
                <a:latin typeface="Century Gothic"/>
                <a:ea typeface="+mn-lt"/>
                <a:cs typeface="+mn-lt"/>
              </a:rPr>
              <a:t>ARRÊTER </a:t>
            </a:r>
            <a:r>
              <a:rPr lang="en-CA" dirty="0">
                <a:latin typeface="Century Gothic"/>
                <a:ea typeface="+mn-lt"/>
                <a:cs typeface="+mn-lt"/>
              </a:rPr>
              <a:t>et </a:t>
            </a:r>
            <a:r>
              <a:rPr lang="en-CA" err="1">
                <a:latin typeface="Century Gothic"/>
                <a:ea typeface="+mn-lt"/>
                <a:cs typeface="+mn-lt"/>
              </a:rPr>
              <a:t>chercher</a:t>
            </a:r>
            <a:r>
              <a:rPr lang="en-CA" dirty="0">
                <a:latin typeface="Century Gothic"/>
                <a:ea typeface="+mn-lt"/>
                <a:cs typeface="+mn-lt"/>
              </a:rPr>
              <a:t> de </a:t>
            </a:r>
            <a:r>
              <a:rPr lang="en-CA" err="1">
                <a:latin typeface="Century Gothic"/>
                <a:ea typeface="+mn-lt"/>
                <a:cs typeface="+mn-lt"/>
              </a:rPr>
              <a:t>l'</a:t>
            </a:r>
            <a:r>
              <a:rPr lang="en-CA" b="1" err="1">
                <a:latin typeface="Century Gothic"/>
                <a:ea typeface="+mn-lt"/>
                <a:cs typeface="+mn-lt"/>
              </a:rPr>
              <a:t>aide</a:t>
            </a:r>
            <a:r>
              <a:rPr lang="en-CA" b="1" dirty="0">
                <a:latin typeface="Century Gothic"/>
                <a:ea typeface="+mn-lt"/>
                <a:cs typeface="+mn-lt"/>
              </a:rPr>
              <a:t> </a:t>
            </a:r>
            <a:r>
              <a:rPr lang="en-CA" b="1" err="1">
                <a:latin typeface="Century Gothic"/>
                <a:ea typeface="+mn-lt"/>
                <a:cs typeface="+mn-lt"/>
              </a:rPr>
              <a:t>médicale</a:t>
            </a:r>
            <a:r>
              <a:rPr lang="en-CA" b="1" dirty="0">
                <a:latin typeface="Century Gothic"/>
                <a:ea typeface="+mn-lt"/>
                <a:cs typeface="+mn-lt"/>
              </a:rPr>
              <a:t> </a:t>
            </a:r>
            <a:r>
              <a:rPr lang="en-CA" b="1" err="1">
                <a:latin typeface="Century Gothic"/>
                <a:ea typeface="+mn-lt"/>
                <a:cs typeface="+mn-lt"/>
              </a:rPr>
              <a:t>immédiate</a:t>
            </a:r>
            <a:r>
              <a:rPr lang="en-CA" dirty="0">
                <a:latin typeface="Century Gothic"/>
                <a:ea typeface="+mn-lt"/>
                <a:cs typeface="+mn-lt"/>
              </a:rPr>
              <a:t> </a:t>
            </a:r>
            <a:endParaRPr lang="en-US" dirty="0">
              <a:latin typeface="Calibri" panose="020F0502020204030204"/>
              <a:ea typeface="+mn-lt"/>
              <a:cs typeface="+mn-lt"/>
            </a:endParaRPr>
          </a:p>
          <a:p>
            <a:pPr algn="ctr">
              <a:lnSpc>
                <a:spcPct val="200000"/>
              </a:lnSpc>
              <a:spcBef>
                <a:spcPts val="1000"/>
              </a:spcBef>
            </a:pPr>
            <a:r>
              <a:rPr lang="en-CA" dirty="0" err="1">
                <a:latin typeface="Century Gothic"/>
                <a:ea typeface="+mn-lt"/>
                <a:cs typeface="+mn-lt"/>
              </a:rPr>
              <a:t>si</a:t>
            </a:r>
            <a:r>
              <a:rPr lang="en-CA" dirty="0">
                <a:latin typeface="Century Gothic"/>
                <a:ea typeface="+mn-lt"/>
                <a:cs typeface="+mn-lt"/>
              </a:rPr>
              <a:t> </a:t>
            </a:r>
            <a:r>
              <a:rPr lang="en-CA" dirty="0" err="1">
                <a:latin typeface="Century Gothic"/>
                <a:ea typeface="+mn-lt"/>
                <a:cs typeface="+mn-lt"/>
              </a:rPr>
              <a:t>vous</a:t>
            </a:r>
            <a:r>
              <a:rPr lang="en-CA" dirty="0">
                <a:latin typeface="Century Gothic"/>
                <a:ea typeface="+mn-lt"/>
                <a:cs typeface="+mn-lt"/>
              </a:rPr>
              <a:t> </a:t>
            </a:r>
            <a:r>
              <a:rPr lang="en-CA" dirty="0" err="1">
                <a:latin typeface="Century Gothic"/>
                <a:ea typeface="+mn-lt"/>
                <a:cs typeface="+mn-lt"/>
              </a:rPr>
              <a:t>avez</a:t>
            </a:r>
            <a:r>
              <a:rPr lang="en-CA" dirty="0">
                <a:latin typeface="Century Gothic"/>
                <a:ea typeface="+mn-lt"/>
                <a:cs typeface="+mn-lt"/>
              </a:rPr>
              <a:t>:</a:t>
            </a:r>
            <a:endParaRPr lang="en-US">
              <a:cs typeface="Calibri"/>
            </a:endParaRPr>
          </a:p>
          <a:p>
            <a:pPr algn="ctr">
              <a:lnSpc>
                <a:spcPct val="200000"/>
              </a:lnSpc>
              <a:spcBef>
                <a:spcPts val="1000"/>
              </a:spcBef>
            </a:pPr>
            <a:endParaRPr lang="en-CA" dirty="0"/>
          </a:p>
          <a:p>
            <a:pPr marL="1200150" lvl="2" indent="-285750">
              <a:lnSpc>
                <a:spcPct val="150000"/>
              </a:lnSpc>
              <a:spcBef>
                <a:spcPts val="1000"/>
              </a:spcBef>
              <a:buFont typeface="Calibri"/>
              <a:buChar char="-"/>
            </a:pPr>
            <a:r>
              <a:rPr lang="en-CA" b="1" dirty="0" err="1">
                <a:latin typeface="Century Gothic"/>
                <a:ea typeface="+mn-lt"/>
                <a:cs typeface="+mn-lt"/>
              </a:rPr>
              <a:t>Douleurs</a:t>
            </a:r>
            <a:r>
              <a:rPr lang="en-CA" dirty="0">
                <a:latin typeface="Century Gothic"/>
                <a:ea typeface="+mn-lt"/>
                <a:cs typeface="+mn-lt"/>
              </a:rPr>
              <a:t> </a:t>
            </a:r>
            <a:r>
              <a:rPr lang="en-CA" dirty="0" err="1">
                <a:latin typeface="Century Gothic"/>
                <a:ea typeface="+mn-lt"/>
                <a:cs typeface="+mn-lt"/>
              </a:rPr>
              <a:t>ou</a:t>
            </a:r>
            <a:r>
              <a:rPr lang="en-CA" dirty="0">
                <a:latin typeface="Century Gothic"/>
                <a:ea typeface="+mn-lt"/>
                <a:cs typeface="+mn-lt"/>
              </a:rPr>
              <a:t> pression au </a:t>
            </a:r>
            <a:r>
              <a:rPr lang="en-CA" dirty="0" err="1">
                <a:latin typeface="Century Gothic"/>
                <a:ea typeface="+mn-lt"/>
                <a:cs typeface="+mn-lt"/>
              </a:rPr>
              <a:t>niveau</a:t>
            </a:r>
            <a:r>
              <a:rPr lang="en-CA" dirty="0">
                <a:latin typeface="Century Gothic"/>
                <a:ea typeface="+mn-lt"/>
                <a:cs typeface="+mn-lt"/>
              </a:rPr>
              <a:t> de la </a:t>
            </a:r>
            <a:r>
              <a:rPr lang="en-CA" b="1" dirty="0">
                <a:latin typeface="Century Gothic"/>
                <a:ea typeface="+mn-lt"/>
                <a:cs typeface="+mn-lt"/>
              </a:rPr>
              <a:t>poitrine</a:t>
            </a:r>
            <a:endParaRPr lang="en-CA" dirty="0">
              <a:latin typeface="Century Gothic"/>
              <a:cs typeface="Calibri" panose="020F0502020204030204"/>
            </a:endParaRPr>
          </a:p>
          <a:p>
            <a:pPr marL="285750" indent="-285750">
              <a:lnSpc>
                <a:spcPct val="150000"/>
              </a:lnSpc>
              <a:spcBef>
                <a:spcPts val="1000"/>
              </a:spcBef>
              <a:buFont typeface="Calibri"/>
              <a:buChar char="-"/>
            </a:pPr>
            <a:endParaRPr lang="en-CA">
              <a:latin typeface="Century Gothic"/>
              <a:ea typeface="+mn-lt"/>
              <a:cs typeface="+mn-lt"/>
            </a:endParaRPr>
          </a:p>
          <a:p>
            <a:pPr marL="1200150" lvl="2" indent="-285750">
              <a:lnSpc>
                <a:spcPct val="150000"/>
              </a:lnSpc>
              <a:spcBef>
                <a:spcPts val="1000"/>
              </a:spcBef>
              <a:buFont typeface="Calibri"/>
              <a:buChar char="-"/>
            </a:pPr>
            <a:r>
              <a:rPr lang="en-CA" b="1" dirty="0" err="1">
                <a:latin typeface="Century Gothic"/>
                <a:ea typeface="+mn-lt"/>
                <a:cs typeface="+mn-lt"/>
              </a:rPr>
              <a:t>Douleur</a:t>
            </a:r>
            <a:r>
              <a:rPr lang="en-CA" b="1" dirty="0">
                <a:latin typeface="Century Gothic"/>
                <a:ea typeface="+mn-lt"/>
                <a:cs typeface="+mn-lt"/>
              </a:rPr>
              <a:t> </a:t>
            </a:r>
            <a:r>
              <a:rPr lang="en-CA" dirty="0">
                <a:latin typeface="Century Gothic"/>
                <a:ea typeface="+mn-lt"/>
                <a:cs typeface="+mn-lt"/>
              </a:rPr>
              <a:t>à la </a:t>
            </a:r>
            <a:r>
              <a:rPr lang="en-CA" b="1" dirty="0" err="1">
                <a:latin typeface="Century Gothic"/>
                <a:ea typeface="+mn-lt"/>
                <a:cs typeface="+mn-lt"/>
              </a:rPr>
              <a:t>machoire</a:t>
            </a:r>
            <a:r>
              <a:rPr lang="en-CA" dirty="0">
                <a:latin typeface="Century Gothic"/>
                <a:ea typeface="+mn-lt"/>
                <a:cs typeface="+mn-lt"/>
              </a:rPr>
              <a:t> </a:t>
            </a:r>
            <a:r>
              <a:rPr lang="en-CA" dirty="0" err="1">
                <a:latin typeface="Century Gothic"/>
                <a:ea typeface="+mn-lt"/>
                <a:cs typeface="+mn-lt"/>
              </a:rPr>
              <a:t>ou</a:t>
            </a:r>
            <a:r>
              <a:rPr lang="en-CA" dirty="0">
                <a:latin typeface="Century Gothic"/>
                <a:ea typeface="+mn-lt"/>
                <a:cs typeface="+mn-lt"/>
              </a:rPr>
              <a:t> au </a:t>
            </a:r>
            <a:r>
              <a:rPr lang="en-CA" b="1" dirty="0" err="1">
                <a:latin typeface="Century Gothic"/>
                <a:ea typeface="+mn-lt"/>
                <a:cs typeface="+mn-lt"/>
              </a:rPr>
              <a:t>cou</a:t>
            </a:r>
            <a:endParaRPr lang="en-CA" b="1" dirty="0">
              <a:latin typeface="Century Gothic"/>
              <a:cs typeface="Calibri"/>
            </a:endParaRPr>
          </a:p>
          <a:p>
            <a:pPr marL="285750" indent="-285750">
              <a:lnSpc>
                <a:spcPct val="150000"/>
              </a:lnSpc>
              <a:spcBef>
                <a:spcPts val="1000"/>
              </a:spcBef>
              <a:buFont typeface="Calibri"/>
              <a:buChar char="-"/>
            </a:pPr>
            <a:endParaRPr lang="en-CA">
              <a:latin typeface="Century Gothic"/>
              <a:ea typeface="+mn-lt"/>
              <a:cs typeface="+mn-lt"/>
            </a:endParaRPr>
          </a:p>
          <a:p>
            <a:pPr marL="1200150" lvl="2" indent="-285750">
              <a:lnSpc>
                <a:spcPct val="150000"/>
              </a:lnSpc>
              <a:spcBef>
                <a:spcPts val="1000"/>
              </a:spcBef>
              <a:buFont typeface="Calibri"/>
              <a:buChar char="-"/>
            </a:pPr>
            <a:r>
              <a:rPr lang="en-CA" b="1" dirty="0" err="1">
                <a:latin typeface="Century Gothic"/>
                <a:ea typeface="+mn-lt"/>
                <a:cs typeface="+mn-lt"/>
              </a:rPr>
              <a:t>Douleur</a:t>
            </a:r>
            <a:r>
              <a:rPr lang="en-CA" dirty="0">
                <a:latin typeface="Century Gothic"/>
                <a:ea typeface="+mn-lt"/>
                <a:cs typeface="+mn-lt"/>
              </a:rPr>
              <a:t> au long du </a:t>
            </a:r>
            <a:r>
              <a:rPr lang="en-CA" b="1" dirty="0">
                <a:latin typeface="Century Gothic"/>
                <a:ea typeface="+mn-lt"/>
                <a:cs typeface="+mn-lt"/>
              </a:rPr>
              <a:t>bras</a:t>
            </a:r>
            <a:r>
              <a:rPr lang="en-CA" dirty="0">
                <a:latin typeface="Century Gothic"/>
                <a:ea typeface="+mn-lt"/>
                <a:cs typeface="+mn-lt"/>
              </a:rPr>
              <a:t> </a:t>
            </a:r>
            <a:endParaRPr lang="en-CA" b="1" dirty="0">
              <a:latin typeface="Century Gothic"/>
              <a:cs typeface="Calibri" panose="020F0502020204030204"/>
            </a:endParaRPr>
          </a:p>
          <a:p>
            <a:pPr marL="285750" indent="-285750">
              <a:lnSpc>
                <a:spcPct val="150000"/>
              </a:lnSpc>
              <a:spcBef>
                <a:spcPts val="1000"/>
              </a:spcBef>
              <a:buFont typeface="Calibri"/>
              <a:buChar char="-"/>
            </a:pPr>
            <a:endParaRPr lang="en-CA">
              <a:latin typeface="Century Gothic"/>
              <a:ea typeface="+mn-lt"/>
              <a:cs typeface="+mn-lt"/>
            </a:endParaRPr>
          </a:p>
          <a:p>
            <a:pPr marL="1200150" lvl="2" indent="-285750">
              <a:lnSpc>
                <a:spcPct val="150000"/>
              </a:lnSpc>
              <a:spcBef>
                <a:spcPts val="1000"/>
              </a:spcBef>
              <a:buFont typeface="Calibri"/>
              <a:buChar char="-"/>
            </a:pPr>
            <a:r>
              <a:rPr lang="en-CA" b="1" dirty="0" err="1">
                <a:latin typeface="Century Gothic"/>
                <a:ea typeface="+mn-lt"/>
                <a:cs typeface="+mn-lt"/>
              </a:rPr>
              <a:t>Douleur</a:t>
            </a:r>
            <a:r>
              <a:rPr lang="en-CA" dirty="0">
                <a:latin typeface="Century Gothic"/>
                <a:ea typeface="+mn-lt"/>
                <a:cs typeface="+mn-lt"/>
              </a:rPr>
              <a:t> </a:t>
            </a:r>
            <a:r>
              <a:rPr lang="en-CA" dirty="0" err="1">
                <a:latin typeface="Century Gothic"/>
                <a:ea typeface="+mn-lt"/>
                <a:cs typeface="+mn-lt"/>
              </a:rPr>
              <a:t>traversant</a:t>
            </a:r>
            <a:r>
              <a:rPr lang="en-CA" dirty="0">
                <a:latin typeface="Century Gothic"/>
                <a:ea typeface="+mn-lt"/>
                <a:cs typeface="+mn-lt"/>
              </a:rPr>
              <a:t> la </a:t>
            </a:r>
            <a:r>
              <a:rPr lang="en-CA" b="1" dirty="0">
                <a:latin typeface="Century Gothic"/>
                <a:ea typeface="+mn-lt"/>
                <a:cs typeface="+mn-lt"/>
              </a:rPr>
              <a:t>poitrine</a:t>
            </a:r>
            <a:r>
              <a:rPr lang="en-CA" dirty="0">
                <a:latin typeface="Century Gothic"/>
                <a:ea typeface="+mn-lt"/>
                <a:cs typeface="+mn-lt"/>
              </a:rPr>
              <a:t> et le </a:t>
            </a:r>
            <a:r>
              <a:rPr lang="en-CA" b="1" dirty="0">
                <a:latin typeface="Century Gothic"/>
                <a:ea typeface="+mn-lt"/>
                <a:cs typeface="+mn-lt"/>
              </a:rPr>
              <a:t>dos</a:t>
            </a:r>
            <a:r>
              <a:rPr lang="en-CA" dirty="0">
                <a:latin typeface="Century Gothic"/>
                <a:ea typeface="+mn-lt"/>
                <a:cs typeface="+mn-lt"/>
              </a:rPr>
              <a:t> </a:t>
            </a:r>
            <a:endParaRPr lang="en-CA" b="1" dirty="0">
              <a:latin typeface="Century Gothic"/>
              <a:ea typeface="+mn-lt"/>
              <a:cs typeface="+mn-lt"/>
            </a:endParaRPr>
          </a:p>
          <a:p>
            <a:pPr lvl="2">
              <a:lnSpc>
                <a:spcPct val="150000"/>
              </a:lnSpc>
              <a:spcBef>
                <a:spcPts val="1000"/>
              </a:spcBef>
            </a:pPr>
            <a:endParaRPr lang="en-CA">
              <a:latin typeface="Century Gothic"/>
              <a:ea typeface="+mn-lt"/>
              <a:cs typeface="+mn-lt"/>
            </a:endParaRPr>
          </a:p>
          <a:p>
            <a:pPr marL="1200150" lvl="2" indent="-285750">
              <a:lnSpc>
                <a:spcPct val="150000"/>
              </a:lnSpc>
              <a:spcBef>
                <a:spcPts val="1000"/>
              </a:spcBef>
              <a:buFont typeface="Calibri"/>
              <a:buChar char="-"/>
            </a:pPr>
            <a:r>
              <a:rPr lang="en-CA" b="1" dirty="0" err="1">
                <a:latin typeface="Century Gothic"/>
                <a:ea typeface="+mn-lt"/>
                <a:cs typeface="+mn-lt"/>
              </a:rPr>
              <a:t>L'essoufflement</a:t>
            </a:r>
            <a:r>
              <a:rPr lang="en-CA" b="1" dirty="0">
                <a:latin typeface="Century Gothic"/>
                <a:ea typeface="+mn-lt"/>
                <a:cs typeface="+mn-lt"/>
              </a:rPr>
              <a:t> </a:t>
            </a:r>
            <a:r>
              <a:rPr lang="en-CA" b="1" dirty="0" err="1">
                <a:latin typeface="Century Gothic"/>
                <a:ea typeface="+mn-lt"/>
                <a:cs typeface="+mn-lt"/>
              </a:rPr>
              <a:t>inhabituel</a:t>
            </a:r>
            <a:endParaRPr lang="en-CA" b="1" dirty="0">
              <a:latin typeface="Century Gothic"/>
              <a:ea typeface="+mn-lt"/>
              <a:cs typeface="+mn-lt"/>
            </a:endParaRPr>
          </a:p>
          <a:p>
            <a:pPr marL="1200150" lvl="2" indent="-285750">
              <a:lnSpc>
                <a:spcPct val="150000"/>
              </a:lnSpc>
              <a:spcBef>
                <a:spcPts val="1000"/>
              </a:spcBef>
              <a:buFont typeface="Calibri"/>
              <a:buChar char="-"/>
            </a:pPr>
            <a:endParaRPr lang="en-CA" b="1">
              <a:latin typeface="Century Gothic"/>
              <a:ea typeface="+mn-lt"/>
              <a:cs typeface="+mn-lt"/>
            </a:endParaRPr>
          </a:p>
          <a:p>
            <a:pPr marL="1200150" lvl="2" indent="-285750">
              <a:lnSpc>
                <a:spcPct val="150000"/>
              </a:lnSpc>
              <a:spcBef>
                <a:spcPts val="1000"/>
              </a:spcBef>
              <a:buFont typeface="Calibri"/>
              <a:buChar char="-"/>
            </a:pPr>
            <a:r>
              <a:rPr lang="en-CA" b="1" err="1">
                <a:latin typeface="Century Gothic"/>
                <a:ea typeface="+mn-lt"/>
                <a:cs typeface="+mn-lt"/>
              </a:rPr>
              <a:t>Étourdissements</a:t>
            </a:r>
            <a:endParaRPr lang="en-CA" b="1" err="1">
              <a:cs typeface="Calibri" panose="020F0502020204030204"/>
            </a:endParaRPr>
          </a:p>
          <a:p>
            <a:pPr marL="285750" indent="-285750">
              <a:lnSpc>
                <a:spcPct val="150000"/>
              </a:lnSpc>
              <a:spcBef>
                <a:spcPts val="1000"/>
              </a:spcBef>
              <a:buFont typeface="Calibri"/>
              <a:buChar char="-"/>
            </a:pPr>
            <a:endParaRPr lang="en-CA">
              <a:latin typeface="Century Gothic"/>
              <a:ea typeface="+mn-lt"/>
              <a:cs typeface="+mn-lt"/>
            </a:endParaRPr>
          </a:p>
          <a:p>
            <a:pPr marL="1200150" lvl="2" indent="-285750">
              <a:lnSpc>
                <a:spcPct val="150000"/>
              </a:lnSpc>
              <a:spcBef>
                <a:spcPts val="1000"/>
              </a:spcBef>
              <a:buFont typeface="Calibri"/>
              <a:buChar char="-"/>
            </a:pPr>
            <a:r>
              <a:rPr lang="en-CA" b="1" dirty="0" err="1">
                <a:latin typeface="Century Gothic"/>
                <a:ea typeface="+mn-lt"/>
                <a:cs typeface="+mn-lt"/>
              </a:rPr>
              <a:t>Rhythme</a:t>
            </a:r>
            <a:r>
              <a:rPr lang="en-CA" b="1" dirty="0">
                <a:latin typeface="Century Gothic"/>
                <a:ea typeface="+mn-lt"/>
                <a:cs typeface="+mn-lt"/>
              </a:rPr>
              <a:t> </a:t>
            </a:r>
            <a:r>
              <a:rPr lang="en-CA" b="1" dirty="0" err="1">
                <a:latin typeface="Century Gothic"/>
                <a:ea typeface="+mn-lt"/>
                <a:cs typeface="+mn-lt"/>
              </a:rPr>
              <a:t>cardiaque</a:t>
            </a:r>
            <a:r>
              <a:rPr lang="en-CA" b="1" dirty="0">
                <a:latin typeface="Century Gothic"/>
                <a:ea typeface="+mn-lt"/>
                <a:cs typeface="+mn-lt"/>
              </a:rPr>
              <a:t> </a:t>
            </a:r>
            <a:r>
              <a:rPr lang="en-CA" b="1" dirty="0" err="1">
                <a:latin typeface="Century Gothic"/>
                <a:ea typeface="+mn-lt"/>
                <a:cs typeface="+mn-lt"/>
              </a:rPr>
              <a:t>irrégulier</a:t>
            </a:r>
            <a:endParaRPr lang="en-CA" dirty="0" err="1">
              <a:latin typeface="Century Gothic"/>
              <a:ea typeface="+mn-lt"/>
              <a:cs typeface="+mn-lt"/>
            </a:endParaRPr>
          </a:p>
        </p:txBody>
      </p:sp>
      <p:pic>
        <p:nvPicPr>
          <p:cNvPr id="2" name="Picture 2">
            <a:extLst>
              <a:ext uri="{FF2B5EF4-FFF2-40B4-BE49-F238E27FC236}">
                <a16:creationId xmlns:a16="http://schemas.microsoft.com/office/drawing/2014/main" id="{E30CB88C-B9CD-2C98-61B0-73F25958266F}"/>
              </a:ext>
            </a:extLst>
          </p:cNvPr>
          <p:cNvPicPr>
            <a:picLocks noChangeAspect="1"/>
          </p:cNvPicPr>
          <p:nvPr/>
        </p:nvPicPr>
        <p:blipFill>
          <a:blip r:embed="rId3"/>
          <a:stretch>
            <a:fillRect/>
          </a:stretch>
        </p:blipFill>
        <p:spPr>
          <a:xfrm>
            <a:off x="4996866" y="785315"/>
            <a:ext cx="734504" cy="723572"/>
          </a:xfrm>
          <a:prstGeom prst="rect">
            <a:avLst/>
          </a:prstGeom>
        </p:spPr>
      </p:pic>
      <p:pic>
        <p:nvPicPr>
          <p:cNvPr id="3" name="Picture 3">
            <a:extLst>
              <a:ext uri="{FF2B5EF4-FFF2-40B4-BE49-F238E27FC236}">
                <a16:creationId xmlns:a16="http://schemas.microsoft.com/office/drawing/2014/main" id="{BC75CA6B-2BCD-E28E-25B1-455D9DEF6D41}"/>
              </a:ext>
            </a:extLst>
          </p:cNvPr>
          <p:cNvPicPr>
            <a:picLocks noChangeAspect="1"/>
          </p:cNvPicPr>
          <p:nvPr/>
        </p:nvPicPr>
        <p:blipFill>
          <a:blip r:embed="rId4"/>
          <a:stretch>
            <a:fillRect/>
          </a:stretch>
        </p:blipFill>
        <p:spPr>
          <a:xfrm>
            <a:off x="5697675" y="782299"/>
            <a:ext cx="837776" cy="848831"/>
          </a:xfrm>
          <a:prstGeom prst="rect">
            <a:avLst/>
          </a:prstGeom>
        </p:spPr>
      </p:pic>
      <p:pic>
        <p:nvPicPr>
          <p:cNvPr id="4" name="Picture 8">
            <a:extLst>
              <a:ext uri="{FF2B5EF4-FFF2-40B4-BE49-F238E27FC236}">
                <a16:creationId xmlns:a16="http://schemas.microsoft.com/office/drawing/2014/main" id="{8FEF1D6E-96BD-AF67-FE4F-696B7E4ABC6E}"/>
              </a:ext>
            </a:extLst>
          </p:cNvPr>
          <p:cNvPicPr>
            <a:picLocks noChangeAspect="1"/>
          </p:cNvPicPr>
          <p:nvPr/>
        </p:nvPicPr>
        <p:blipFill>
          <a:blip r:embed="rId5"/>
          <a:stretch>
            <a:fillRect/>
          </a:stretch>
        </p:blipFill>
        <p:spPr>
          <a:xfrm>
            <a:off x="6438607" y="644221"/>
            <a:ext cx="1124750" cy="1124607"/>
          </a:xfrm>
          <a:prstGeom prst="rect">
            <a:avLst/>
          </a:prstGeom>
        </p:spPr>
      </p:pic>
      <p:pic>
        <p:nvPicPr>
          <p:cNvPr id="9" name="Picture 9">
            <a:extLst>
              <a:ext uri="{FF2B5EF4-FFF2-40B4-BE49-F238E27FC236}">
                <a16:creationId xmlns:a16="http://schemas.microsoft.com/office/drawing/2014/main" id="{C827C7E6-DD30-AF83-C301-3BF6E1ABF4BF}"/>
              </a:ext>
            </a:extLst>
          </p:cNvPr>
          <p:cNvPicPr>
            <a:picLocks noChangeAspect="1"/>
          </p:cNvPicPr>
          <p:nvPr/>
        </p:nvPicPr>
        <p:blipFill>
          <a:blip r:embed="rId6"/>
          <a:stretch>
            <a:fillRect/>
          </a:stretch>
        </p:blipFill>
        <p:spPr>
          <a:xfrm>
            <a:off x="367136" y="7438277"/>
            <a:ext cx="772736" cy="783799"/>
          </a:xfrm>
          <a:prstGeom prst="rect">
            <a:avLst/>
          </a:prstGeom>
        </p:spPr>
      </p:pic>
      <p:pic>
        <p:nvPicPr>
          <p:cNvPr id="10" name="Picture 10">
            <a:extLst>
              <a:ext uri="{FF2B5EF4-FFF2-40B4-BE49-F238E27FC236}">
                <a16:creationId xmlns:a16="http://schemas.microsoft.com/office/drawing/2014/main" id="{D895B3CD-F96E-F13E-7859-9D8C3AB4ED54}"/>
              </a:ext>
            </a:extLst>
          </p:cNvPr>
          <p:cNvPicPr>
            <a:picLocks noChangeAspect="1"/>
          </p:cNvPicPr>
          <p:nvPr/>
        </p:nvPicPr>
        <p:blipFill>
          <a:blip r:embed="rId7"/>
          <a:stretch>
            <a:fillRect/>
          </a:stretch>
        </p:blipFill>
        <p:spPr>
          <a:xfrm>
            <a:off x="543928" y="6422636"/>
            <a:ext cx="582743" cy="615184"/>
          </a:xfrm>
          <a:prstGeom prst="rect">
            <a:avLst/>
          </a:prstGeom>
        </p:spPr>
      </p:pic>
      <p:pic>
        <p:nvPicPr>
          <p:cNvPr id="13" name="Picture 13">
            <a:extLst>
              <a:ext uri="{FF2B5EF4-FFF2-40B4-BE49-F238E27FC236}">
                <a16:creationId xmlns:a16="http://schemas.microsoft.com/office/drawing/2014/main" id="{43CAFE85-2A7A-6F6F-74FC-F69985B5E83F}"/>
              </a:ext>
            </a:extLst>
          </p:cNvPr>
          <p:cNvPicPr>
            <a:picLocks noChangeAspect="1"/>
          </p:cNvPicPr>
          <p:nvPr/>
        </p:nvPicPr>
        <p:blipFill>
          <a:blip r:embed="rId8"/>
          <a:stretch>
            <a:fillRect/>
          </a:stretch>
        </p:blipFill>
        <p:spPr>
          <a:xfrm>
            <a:off x="495033" y="4011667"/>
            <a:ext cx="691144" cy="712733"/>
          </a:xfrm>
          <a:prstGeom prst="rect">
            <a:avLst/>
          </a:prstGeom>
        </p:spPr>
      </p:pic>
      <p:pic>
        <p:nvPicPr>
          <p:cNvPr id="14" name="Picture 14">
            <a:extLst>
              <a:ext uri="{FF2B5EF4-FFF2-40B4-BE49-F238E27FC236}">
                <a16:creationId xmlns:a16="http://schemas.microsoft.com/office/drawing/2014/main" id="{0398A272-871E-A1A4-BE7C-E9B97D849AB7}"/>
              </a:ext>
            </a:extLst>
          </p:cNvPr>
          <p:cNvPicPr>
            <a:picLocks noChangeAspect="1"/>
          </p:cNvPicPr>
          <p:nvPr/>
        </p:nvPicPr>
        <p:blipFill>
          <a:blip r:embed="rId9"/>
          <a:stretch>
            <a:fillRect/>
          </a:stretch>
        </p:blipFill>
        <p:spPr>
          <a:xfrm>
            <a:off x="427340" y="5270873"/>
            <a:ext cx="712824" cy="734411"/>
          </a:xfrm>
          <a:prstGeom prst="rect">
            <a:avLst/>
          </a:prstGeom>
        </p:spPr>
      </p:pic>
      <p:pic>
        <p:nvPicPr>
          <p:cNvPr id="15" name="Picture 15">
            <a:extLst>
              <a:ext uri="{FF2B5EF4-FFF2-40B4-BE49-F238E27FC236}">
                <a16:creationId xmlns:a16="http://schemas.microsoft.com/office/drawing/2014/main" id="{041EBED8-B64B-EC46-04CA-1A2B40342CDF}"/>
              </a:ext>
            </a:extLst>
          </p:cNvPr>
          <p:cNvPicPr>
            <a:picLocks noChangeAspect="1"/>
          </p:cNvPicPr>
          <p:nvPr/>
        </p:nvPicPr>
        <p:blipFill>
          <a:blip r:embed="rId10"/>
          <a:stretch>
            <a:fillRect/>
          </a:stretch>
        </p:blipFill>
        <p:spPr>
          <a:xfrm>
            <a:off x="516714" y="2873594"/>
            <a:ext cx="636943" cy="626023"/>
          </a:xfrm>
          <a:prstGeom prst="rect">
            <a:avLst/>
          </a:prstGeom>
        </p:spPr>
      </p:pic>
      <p:pic>
        <p:nvPicPr>
          <p:cNvPr id="16" name="Picture 16">
            <a:extLst>
              <a:ext uri="{FF2B5EF4-FFF2-40B4-BE49-F238E27FC236}">
                <a16:creationId xmlns:a16="http://schemas.microsoft.com/office/drawing/2014/main" id="{E9837EFB-E5A6-A682-6870-12646DAAF5FD}"/>
              </a:ext>
            </a:extLst>
          </p:cNvPr>
          <p:cNvPicPr>
            <a:picLocks noChangeAspect="1"/>
          </p:cNvPicPr>
          <p:nvPr/>
        </p:nvPicPr>
        <p:blipFill>
          <a:blip r:embed="rId11"/>
          <a:stretch>
            <a:fillRect/>
          </a:stretch>
        </p:blipFill>
        <p:spPr>
          <a:xfrm>
            <a:off x="581755" y="1757197"/>
            <a:ext cx="723664" cy="756088"/>
          </a:xfrm>
          <a:prstGeom prst="rect">
            <a:avLst/>
          </a:prstGeom>
        </p:spPr>
      </p:pic>
      <p:pic>
        <p:nvPicPr>
          <p:cNvPr id="18" name="Picture 18">
            <a:extLst>
              <a:ext uri="{FF2B5EF4-FFF2-40B4-BE49-F238E27FC236}">
                <a16:creationId xmlns:a16="http://schemas.microsoft.com/office/drawing/2014/main" id="{236161A5-3114-A2D7-BC6C-358A3CE64F4D}"/>
              </a:ext>
            </a:extLst>
          </p:cNvPr>
          <p:cNvPicPr>
            <a:picLocks noChangeAspect="1"/>
          </p:cNvPicPr>
          <p:nvPr/>
        </p:nvPicPr>
        <p:blipFill>
          <a:blip r:embed="rId12"/>
          <a:stretch>
            <a:fillRect/>
          </a:stretch>
        </p:blipFill>
        <p:spPr>
          <a:xfrm>
            <a:off x="334617" y="8389808"/>
            <a:ext cx="924498" cy="924702"/>
          </a:xfrm>
          <a:prstGeom prst="rect">
            <a:avLst/>
          </a:prstGeom>
        </p:spPr>
      </p:pic>
      <p:pic>
        <p:nvPicPr>
          <p:cNvPr id="19" name="Picture 19">
            <a:extLst>
              <a:ext uri="{FF2B5EF4-FFF2-40B4-BE49-F238E27FC236}">
                <a16:creationId xmlns:a16="http://schemas.microsoft.com/office/drawing/2014/main" id="{8004241F-801D-099E-EA45-8C581DBF77EB}"/>
              </a:ext>
            </a:extLst>
          </p:cNvPr>
          <p:cNvPicPr>
            <a:picLocks noChangeAspect="1"/>
          </p:cNvPicPr>
          <p:nvPr/>
        </p:nvPicPr>
        <p:blipFill>
          <a:blip r:embed="rId13"/>
          <a:stretch>
            <a:fillRect/>
          </a:stretch>
        </p:blipFill>
        <p:spPr>
          <a:xfrm>
            <a:off x="154698" y="162081"/>
            <a:ext cx="845164" cy="822249"/>
          </a:xfrm>
          <a:prstGeom prst="rect">
            <a:avLst/>
          </a:prstGeom>
        </p:spPr>
      </p:pic>
      <p:sp>
        <p:nvSpPr>
          <p:cNvPr id="6" name="TextBox 7">
            <a:extLst>
              <a:ext uri="{FF2B5EF4-FFF2-40B4-BE49-F238E27FC236}">
                <a16:creationId xmlns:a16="http://schemas.microsoft.com/office/drawing/2014/main" id="{4838AF7C-C7C3-3BDB-960C-541674AAE1B8}"/>
              </a:ext>
            </a:extLst>
          </p:cNvPr>
          <p:cNvSpPr txBox="1"/>
          <p:nvPr/>
        </p:nvSpPr>
        <p:spPr>
          <a:xfrm>
            <a:off x="2267" y="9840758"/>
            <a:ext cx="6667767" cy="215444"/>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dirty="0" err="1">
                <a:solidFill>
                  <a:srgbClr val="080808"/>
                </a:solidFill>
                <a:latin typeface="mayo-sans"/>
              </a:rPr>
              <a:t>Adapté</a:t>
            </a:r>
            <a:r>
              <a:rPr lang="en-US" sz="800" dirty="0">
                <a:solidFill>
                  <a:srgbClr val="080808"/>
                </a:solidFill>
                <a:latin typeface="mayo-sans"/>
              </a:rPr>
              <a:t> de: Heart attack. National Heart, Lung, and Blood Institute. https://www.nhlbi.nih.gov/health/heart-attack/causes. Accessed March 20, 2023.</a:t>
            </a:r>
            <a:endParaRPr lang="en-US" sz="800" dirty="0">
              <a:cs typeface="Calibri"/>
            </a:endParaRPr>
          </a:p>
        </p:txBody>
      </p:sp>
    </p:spTree>
    <p:extLst>
      <p:ext uri="{BB962C8B-B14F-4D97-AF65-F5344CB8AC3E}">
        <p14:creationId xmlns:p14="http://schemas.microsoft.com/office/powerpoint/2010/main" val="402550526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3ca3bed-316c-421b-8e24-12d7f5410c83">
      <Terms xmlns="http://schemas.microsoft.com/office/infopath/2007/PartnerControls"/>
    </lcf76f155ced4ddcb4097134ff3c332f>
    <TaxCatchAll xmlns="a1a37ba0-c12d-405a-a4db-f04e89ca332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83FA68CA69CDC4E9D44D98DF8DF06AC" ma:contentTypeVersion="16" ma:contentTypeDescription="Create a new document." ma:contentTypeScope="" ma:versionID="acb73bd8c37b30d13ffb425f5a170283">
  <xsd:schema xmlns:xsd="http://www.w3.org/2001/XMLSchema" xmlns:xs="http://www.w3.org/2001/XMLSchema" xmlns:p="http://schemas.microsoft.com/office/2006/metadata/properties" xmlns:ns2="e3ca3bed-316c-421b-8e24-12d7f5410c83" xmlns:ns3="a1a37ba0-c12d-405a-a4db-f04e89ca3326" targetNamespace="http://schemas.microsoft.com/office/2006/metadata/properties" ma:root="true" ma:fieldsID="b025d5f57ab2483dfc9935b753b5ccb3" ns2:_="" ns3:_="">
    <xsd:import namespace="e3ca3bed-316c-421b-8e24-12d7f5410c83"/>
    <xsd:import namespace="a1a37ba0-c12d-405a-a4db-f04e89ca332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ca3bed-316c-421b-8e24-12d7f5410c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f218295f-687b-4006-a255-510d9d5ee80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1a37ba0-c12d-405a-a4db-f04e89ca332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c396ee6a-2d07-4bdd-9159-46dd514f42a8}" ma:internalName="TaxCatchAll" ma:showField="CatchAllData" ma:web="a1a37ba0-c12d-405a-a4db-f04e89ca33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BCD5782-AC2B-4371-8399-1B46419FDE23}">
  <ds:schemaRefs>
    <ds:schemaRef ds:uri="http://schemas.microsoft.com/office/2006/metadata/properties"/>
    <ds:schemaRef ds:uri="http://schemas.microsoft.com/office/infopath/2007/PartnerControls"/>
    <ds:schemaRef ds:uri="e3ca3bed-316c-421b-8e24-12d7f5410c83"/>
    <ds:schemaRef ds:uri="a1a37ba0-c12d-405a-a4db-f04e89ca3326"/>
  </ds:schemaRefs>
</ds:datastoreItem>
</file>

<file path=customXml/itemProps2.xml><?xml version="1.0" encoding="utf-8"?>
<ds:datastoreItem xmlns:ds="http://schemas.openxmlformats.org/officeDocument/2006/customXml" ds:itemID="{1264A86D-6B82-4615-8270-3D31709CFA15}">
  <ds:schemaRefs>
    <ds:schemaRef ds:uri="http://schemas.microsoft.com/sharepoint/v3/contenttype/forms"/>
  </ds:schemaRefs>
</ds:datastoreItem>
</file>

<file path=customXml/itemProps3.xml><?xml version="1.0" encoding="utf-8"?>
<ds:datastoreItem xmlns:ds="http://schemas.openxmlformats.org/officeDocument/2006/customXml" ds:itemID="{05C1F08E-01F3-4648-A6CB-B092C3BBA9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ca3bed-316c-421b-8e24-12d7f5410c83"/>
    <ds:schemaRef ds:uri="a1a37ba0-c12d-405a-a4db-f04e89ca33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246</Words>
  <Application>Microsoft Office PowerPoint</Application>
  <PresentationFormat>Custom</PresentationFormat>
  <Paragraphs>39</Paragraphs>
  <Slides>3</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vt:i4>
      </vt:variant>
    </vt:vector>
  </HeadingPairs>
  <TitlesOfParts>
    <vt:vector size="10" baseType="lpstr">
      <vt:lpstr>Arial</vt:lpstr>
      <vt:lpstr>Calibri</vt:lpstr>
      <vt:lpstr>Calibri Light</vt:lpstr>
      <vt:lpstr>Century Gothic</vt:lpstr>
      <vt:lpstr>mayo-sans</vt:lpstr>
      <vt:lpstr>Office Theme</vt:lpstr>
      <vt:lpstr>1_Office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Laura Dunn</cp:lastModifiedBy>
  <cp:revision>384</cp:revision>
  <dcterms:created xsi:type="dcterms:W3CDTF">2023-02-10T20:27:58Z</dcterms:created>
  <dcterms:modified xsi:type="dcterms:W3CDTF">2024-12-02T20:43:24Z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0x010100B83FA68CA69CDC4E9D44D98DF8DF06AC</vt:lpwstr>
  </property>
  <property fmtid="{D5CDD505-2E9C-101B-9397-08002B2CF9AE}" pid="3" name="MediaServiceImageTags">
    <vt:lpwstr/>
  </property>
</Properties>
</file>